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7.png" ContentType="image/png"/>
  <Override PartName="/ppt/media/image8.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presProps.xml" ContentType="application/vnd.openxmlformats-officedocument.presentationml.presPro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slide13.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media/image6.png" ContentType="image/png"/>
  <Override PartName="/customXml/itemProps1.xml" ContentType="application/vnd.openxmlformats-officedocument.customXmlProperties+xml"/>
  <Override PartName="/customXml/itemProps2.xml" ContentType="application/vnd.openxmlformats-officedocument.customXmlProperties+xml"/>
  <Override PartName="/ppt/_rels/presentation.xml.rels" ContentType="application/vnd.openxmlformats-package.relationships+xml"/>
  <Override PartName="/customXml/itemProps3.xml" ContentType="application/vnd.openxmlformats-officedocument.customXml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2.xml"/><Relationship Id="rId21" Type="http://schemas.openxmlformats.org/officeDocument/2006/relationships/customXml" Target="../customXml/item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1.xml"/><Relationship Id="rId16" Type="http://schemas.openxmlformats.org/officeDocument/2006/relationships/slide" Target="slides/slide13.xml"/><Relationship Id="rId20" Type="http://schemas.openxmlformats.org/officeDocument/2006/relationships/customXml" Target="../customXml/item2.xml"/><Relationship Id="rId1" Type="http://schemas.openxmlformats.org/officeDocument/2006/relationships/theme" Target="theme/theme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customXml" Target="../customXml/item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DC66E012-6E0A-4719-98BE-64D435652361}" type="slidenum">
              <a:t>&lt;#&gt;</a:t>
            </a:fld>
          </a:p>
        </p:txBody>
      </p:sp>
      <p:sp>
        <p:nvSpPr>
          <p:cNvPr id="4" name="PlaceHolder 3"/>
          <p:cNvSpPr>
            <a:spLocks noGrp="1"/>
          </p:cNvSpPr>
          <p:nvPr>
            <p:ph type="dt" idx="1"/>
          </p:nvPr>
        </p:nvSpPr>
        <p:spPr/>
        <p:txBody>
          <a:bodyPr/>
          <a:p>
            <a:r>
              <a:rPr lang="ro-RO"/>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7" name="PlaceHolder 2"/>
          <p:cNvSpPr>
            <a:spLocks noGrp="1"/>
          </p:cNvSpPr>
          <p:nvPr>
            <p:ph/>
          </p:nvPr>
        </p:nvSpPr>
        <p:spPr>
          <a:xfrm>
            <a:off x="1141560" y="2666880"/>
            <a:ext cx="990576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28" name="PlaceHolder 3"/>
          <p:cNvSpPr>
            <a:spLocks noGrp="1"/>
          </p:cNvSpPr>
          <p:nvPr>
            <p:ph/>
          </p:nvPr>
        </p:nvSpPr>
        <p:spPr>
          <a:xfrm>
            <a:off x="1141560" y="4298400"/>
            <a:ext cx="990576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7311F755-4DFE-467D-BB04-F3332BDFBE82}" type="slidenum">
              <a:t>&lt;#&gt;</a:t>
            </a:fld>
          </a:p>
        </p:txBody>
      </p:sp>
      <p:sp>
        <p:nvSpPr>
          <p:cNvPr id="7" name="PlaceHolder 6"/>
          <p:cNvSpPr>
            <a:spLocks noGrp="1"/>
          </p:cNvSpPr>
          <p:nvPr>
            <p:ph type="dt" idx="1"/>
          </p:nvPr>
        </p:nvSpPr>
        <p:spPr/>
        <p:txBody>
          <a:bodyPr/>
          <a:p>
            <a:r>
              <a:rPr lang="ro-RO"/>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0" name="PlaceHolder 2"/>
          <p:cNvSpPr>
            <a:spLocks noGrp="1"/>
          </p:cNvSpPr>
          <p:nvPr>
            <p:ph/>
          </p:nvPr>
        </p:nvSpPr>
        <p:spPr>
          <a:xfrm>
            <a:off x="114156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31" name="PlaceHolder 3"/>
          <p:cNvSpPr>
            <a:spLocks noGrp="1"/>
          </p:cNvSpPr>
          <p:nvPr>
            <p:ph/>
          </p:nvPr>
        </p:nvSpPr>
        <p:spPr>
          <a:xfrm>
            <a:off x="621720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32" name="PlaceHolder 4"/>
          <p:cNvSpPr>
            <a:spLocks noGrp="1"/>
          </p:cNvSpPr>
          <p:nvPr>
            <p:ph/>
          </p:nvPr>
        </p:nvSpPr>
        <p:spPr>
          <a:xfrm>
            <a:off x="1141560" y="429840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33" name="PlaceHolder 5"/>
          <p:cNvSpPr>
            <a:spLocks noGrp="1"/>
          </p:cNvSpPr>
          <p:nvPr>
            <p:ph/>
          </p:nvPr>
        </p:nvSpPr>
        <p:spPr>
          <a:xfrm>
            <a:off x="6217200" y="429840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CA8F6352-B9EA-4E82-89E8-A261E1B34118}" type="slidenum">
              <a:t>&lt;#&gt;</a:t>
            </a:fld>
          </a:p>
        </p:txBody>
      </p:sp>
      <p:sp>
        <p:nvSpPr>
          <p:cNvPr id="9" name="PlaceHolder 8"/>
          <p:cNvSpPr>
            <a:spLocks noGrp="1"/>
          </p:cNvSpPr>
          <p:nvPr>
            <p:ph type="dt" idx="1"/>
          </p:nvPr>
        </p:nvSpPr>
        <p:spPr/>
        <p:txBody>
          <a:bodyPr/>
          <a:p>
            <a:r>
              <a:rPr lang="ro-RO"/>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5" name="PlaceHolder 2"/>
          <p:cNvSpPr>
            <a:spLocks noGrp="1"/>
          </p:cNvSpPr>
          <p:nvPr>
            <p:ph/>
          </p:nvPr>
        </p:nvSpPr>
        <p:spPr>
          <a:xfrm>
            <a:off x="1141560" y="266688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36" name="PlaceHolder 3"/>
          <p:cNvSpPr>
            <a:spLocks noGrp="1"/>
          </p:cNvSpPr>
          <p:nvPr>
            <p:ph/>
          </p:nvPr>
        </p:nvSpPr>
        <p:spPr>
          <a:xfrm>
            <a:off x="4490640" y="266688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37" name="PlaceHolder 4"/>
          <p:cNvSpPr>
            <a:spLocks noGrp="1"/>
          </p:cNvSpPr>
          <p:nvPr>
            <p:ph/>
          </p:nvPr>
        </p:nvSpPr>
        <p:spPr>
          <a:xfrm>
            <a:off x="7839720" y="266688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38" name="PlaceHolder 5"/>
          <p:cNvSpPr>
            <a:spLocks noGrp="1"/>
          </p:cNvSpPr>
          <p:nvPr>
            <p:ph/>
          </p:nvPr>
        </p:nvSpPr>
        <p:spPr>
          <a:xfrm>
            <a:off x="1141560" y="429840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39" name="PlaceHolder 6"/>
          <p:cNvSpPr>
            <a:spLocks noGrp="1"/>
          </p:cNvSpPr>
          <p:nvPr>
            <p:ph/>
          </p:nvPr>
        </p:nvSpPr>
        <p:spPr>
          <a:xfrm>
            <a:off x="4490640" y="429840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40" name="PlaceHolder 7"/>
          <p:cNvSpPr>
            <a:spLocks noGrp="1"/>
          </p:cNvSpPr>
          <p:nvPr>
            <p:ph/>
          </p:nvPr>
        </p:nvSpPr>
        <p:spPr>
          <a:xfrm>
            <a:off x="7839720" y="429840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FBFA6C1B-0F29-4DBA-971D-C27CC1768107}" type="slidenum">
              <a:t>&lt;#&gt;</a:t>
            </a:fld>
          </a:p>
        </p:txBody>
      </p:sp>
      <p:sp>
        <p:nvSpPr>
          <p:cNvPr id="11" name="PlaceHolder 10"/>
          <p:cNvSpPr>
            <a:spLocks noGrp="1"/>
          </p:cNvSpPr>
          <p:nvPr>
            <p:ph type="dt" idx="1"/>
          </p:nvPr>
        </p:nvSpPr>
        <p:spPr/>
        <p:txBody>
          <a:bodyPr/>
          <a:p>
            <a:r>
              <a:rPr lang="ro-RO"/>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718C84F7-3FC5-47F7-8E87-6AD823A02A1E}" type="slidenum">
              <a:t>&lt;#&gt;</a:t>
            </a:fld>
          </a:p>
        </p:txBody>
      </p:sp>
      <p:sp>
        <p:nvSpPr>
          <p:cNvPr id="4" name="PlaceHolder 3"/>
          <p:cNvSpPr>
            <a:spLocks noGrp="1"/>
          </p:cNvSpPr>
          <p:nvPr>
            <p:ph type="dt" idx="4"/>
          </p:nvPr>
        </p:nvSpPr>
        <p:spPr/>
        <p:txBody>
          <a:bodyPr/>
          <a:p>
            <a:r>
              <a:rPr lang="ro-RO"/>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47" name="PlaceHolder 2"/>
          <p:cNvSpPr>
            <a:spLocks noGrp="1"/>
          </p:cNvSpPr>
          <p:nvPr>
            <p:ph type="subTitle"/>
          </p:nvPr>
        </p:nvSpPr>
        <p:spPr>
          <a:xfrm>
            <a:off x="1141560" y="2666880"/>
            <a:ext cx="9905760" cy="3123720"/>
          </a:xfrm>
          <a:prstGeom prst="rect">
            <a:avLst/>
          </a:prstGeom>
          <a:noFill/>
          <a:ln w="0">
            <a:noFill/>
          </a:ln>
        </p:spPr>
        <p:txBody>
          <a:bodyPr lIns="0" rIns="0" tIns="0" bIns="0" anchor="ctr">
            <a:noAutofit/>
          </a:bodyPr>
          <a:p>
            <a:pPr algn="ctr">
              <a:buNone/>
            </a:pPr>
            <a:endParaRPr b="0" lang="ro-RO" sz="3200" spc="-1" strike="noStrike">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904B6A37-BD9B-48F4-AB3F-A8611B3CCAC3}" type="slidenum">
              <a:t>&lt;#&gt;</a:t>
            </a:fld>
          </a:p>
        </p:txBody>
      </p:sp>
      <p:sp>
        <p:nvSpPr>
          <p:cNvPr id="6" name="PlaceHolder 5"/>
          <p:cNvSpPr>
            <a:spLocks noGrp="1"/>
          </p:cNvSpPr>
          <p:nvPr>
            <p:ph type="dt" idx="4"/>
          </p:nvPr>
        </p:nvSpPr>
        <p:spPr/>
        <p:txBody>
          <a:bodyPr/>
          <a:p>
            <a:r>
              <a:rPr lang="ro-RO"/>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49" name="PlaceHolder 2"/>
          <p:cNvSpPr>
            <a:spLocks noGrp="1"/>
          </p:cNvSpPr>
          <p:nvPr>
            <p:ph/>
          </p:nvPr>
        </p:nvSpPr>
        <p:spPr>
          <a:xfrm>
            <a:off x="1141560" y="2666880"/>
            <a:ext cx="990576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486DA0E0-A89B-4463-AEA3-61DD6F6EB610}" type="slidenum">
              <a:t>&lt;#&gt;</a:t>
            </a:fld>
          </a:p>
        </p:txBody>
      </p:sp>
      <p:sp>
        <p:nvSpPr>
          <p:cNvPr id="6" name="PlaceHolder 5"/>
          <p:cNvSpPr>
            <a:spLocks noGrp="1"/>
          </p:cNvSpPr>
          <p:nvPr>
            <p:ph type="dt" idx="4"/>
          </p:nvPr>
        </p:nvSpPr>
        <p:spPr/>
        <p:txBody>
          <a:bodyPr/>
          <a:p>
            <a:r>
              <a:rPr lang="ro-RO"/>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51" name="PlaceHolder 2"/>
          <p:cNvSpPr>
            <a:spLocks noGrp="1"/>
          </p:cNvSpPr>
          <p:nvPr>
            <p:ph/>
          </p:nvPr>
        </p:nvSpPr>
        <p:spPr>
          <a:xfrm>
            <a:off x="1141560" y="2666880"/>
            <a:ext cx="483372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52" name="PlaceHolder 3"/>
          <p:cNvSpPr>
            <a:spLocks noGrp="1"/>
          </p:cNvSpPr>
          <p:nvPr>
            <p:ph/>
          </p:nvPr>
        </p:nvSpPr>
        <p:spPr>
          <a:xfrm>
            <a:off x="6217200" y="2666880"/>
            <a:ext cx="483372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723CE449-4250-4FE9-AABB-38DF252EB136}" type="slidenum">
              <a:t>&lt;#&gt;</a:t>
            </a:fld>
          </a:p>
        </p:txBody>
      </p:sp>
      <p:sp>
        <p:nvSpPr>
          <p:cNvPr id="7" name="PlaceHolder 6"/>
          <p:cNvSpPr>
            <a:spLocks noGrp="1"/>
          </p:cNvSpPr>
          <p:nvPr>
            <p:ph type="dt" idx="4"/>
          </p:nvPr>
        </p:nvSpPr>
        <p:spPr/>
        <p:txBody>
          <a:bodyPr/>
          <a:p>
            <a:r>
              <a:rPr lang="ro-RO"/>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A7118E1E-6E65-4B87-8EA4-9C4E6B0C0645}" type="slidenum">
              <a:t>&lt;#&gt;</a:t>
            </a:fld>
          </a:p>
        </p:txBody>
      </p:sp>
      <p:sp>
        <p:nvSpPr>
          <p:cNvPr id="5" name="PlaceHolder 4"/>
          <p:cNvSpPr>
            <a:spLocks noGrp="1"/>
          </p:cNvSpPr>
          <p:nvPr>
            <p:ph type="dt" idx="4"/>
          </p:nvPr>
        </p:nvSpPr>
        <p:spPr/>
        <p:txBody>
          <a:bodyPr/>
          <a:p>
            <a:r>
              <a:rPr lang="ro-RO"/>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1141560" y="609480"/>
            <a:ext cx="9905760" cy="8830800"/>
          </a:xfrm>
          <a:prstGeom prst="rect">
            <a:avLst/>
          </a:prstGeom>
          <a:noFill/>
          <a:ln w="0">
            <a:noFill/>
          </a:ln>
        </p:spPr>
        <p:txBody>
          <a:bodyPr lIns="0" rIns="0" tIns="0" bIns="0" anchor="ctr">
            <a:noAutofit/>
          </a:bodyPr>
          <a:p>
            <a:pPr algn="ctr">
              <a:buNone/>
            </a:pPr>
            <a:endParaRPr b="0" lang="ro-RO" sz="3200" spc="-1" strike="noStrike">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FC602C8E-4681-421D-8B7F-E5A24DF06E01}" type="slidenum">
              <a:t>&lt;#&gt;</a:t>
            </a:fld>
          </a:p>
        </p:txBody>
      </p:sp>
      <p:sp>
        <p:nvSpPr>
          <p:cNvPr id="5" name="PlaceHolder 4"/>
          <p:cNvSpPr>
            <a:spLocks noGrp="1"/>
          </p:cNvSpPr>
          <p:nvPr>
            <p:ph type="dt" idx="4"/>
          </p:nvPr>
        </p:nvSpPr>
        <p:spPr/>
        <p:txBody>
          <a:bodyPr/>
          <a:p>
            <a:r>
              <a:rPr lang="ro-RO"/>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56" name="PlaceHolder 2"/>
          <p:cNvSpPr>
            <a:spLocks noGrp="1"/>
          </p:cNvSpPr>
          <p:nvPr>
            <p:ph/>
          </p:nvPr>
        </p:nvSpPr>
        <p:spPr>
          <a:xfrm>
            <a:off x="114156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57" name="PlaceHolder 3"/>
          <p:cNvSpPr>
            <a:spLocks noGrp="1"/>
          </p:cNvSpPr>
          <p:nvPr>
            <p:ph/>
          </p:nvPr>
        </p:nvSpPr>
        <p:spPr>
          <a:xfrm>
            <a:off x="6217200" y="2666880"/>
            <a:ext cx="483372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58" name="PlaceHolder 4"/>
          <p:cNvSpPr>
            <a:spLocks noGrp="1"/>
          </p:cNvSpPr>
          <p:nvPr>
            <p:ph/>
          </p:nvPr>
        </p:nvSpPr>
        <p:spPr>
          <a:xfrm>
            <a:off x="1141560" y="429840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00BA995A-FF40-475B-BBD3-136A63DE5E55}" type="slidenum">
              <a:t>&lt;#&gt;</a:t>
            </a:fld>
          </a:p>
        </p:txBody>
      </p:sp>
      <p:sp>
        <p:nvSpPr>
          <p:cNvPr id="8" name="PlaceHolder 7"/>
          <p:cNvSpPr>
            <a:spLocks noGrp="1"/>
          </p:cNvSpPr>
          <p:nvPr>
            <p:ph type="dt" idx="4"/>
          </p:nvPr>
        </p:nvSpPr>
        <p:spPr/>
        <p:txBody>
          <a:bodyPr/>
          <a:p>
            <a:r>
              <a:rPr lang="ro-RO"/>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 name="PlaceHolder 2"/>
          <p:cNvSpPr>
            <a:spLocks noGrp="1"/>
          </p:cNvSpPr>
          <p:nvPr>
            <p:ph type="subTitle"/>
          </p:nvPr>
        </p:nvSpPr>
        <p:spPr>
          <a:xfrm>
            <a:off x="1141560" y="2666880"/>
            <a:ext cx="9905760" cy="3123720"/>
          </a:xfrm>
          <a:prstGeom prst="rect">
            <a:avLst/>
          </a:prstGeom>
          <a:noFill/>
          <a:ln w="0">
            <a:noFill/>
          </a:ln>
        </p:spPr>
        <p:txBody>
          <a:bodyPr lIns="0" rIns="0" tIns="0" bIns="0" anchor="ctr">
            <a:noAutofit/>
          </a:bodyPr>
          <a:p>
            <a:pPr algn="ctr">
              <a:buNone/>
            </a:pPr>
            <a:endParaRPr b="0" lang="ro-RO"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1B8CF4C4-6839-4944-9443-57F3CE7C0E9B}" type="slidenum">
              <a:t>&lt;#&gt;</a:t>
            </a:fld>
          </a:p>
        </p:txBody>
      </p:sp>
      <p:sp>
        <p:nvSpPr>
          <p:cNvPr id="6" name="PlaceHolder 5"/>
          <p:cNvSpPr>
            <a:spLocks noGrp="1"/>
          </p:cNvSpPr>
          <p:nvPr>
            <p:ph type="dt" idx="1"/>
          </p:nvPr>
        </p:nvSpPr>
        <p:spPr/>
        <p:txBody>
          <a:bodyPr/>
          <a:p>
            <a:r>
              <a:rPr lang="ro-RO"/>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0" name="PlaceHolder 2"/>
          <p:cNvSpPr>
            <a:spLocks noGrp="1"/>
          </p:cNvSpPr>
          <p:nvPr>
            <p:ph/>
          </p:nvPr>
        </p:nvSpPr>
        <p:spPr>
          <a:xfrm>
            <a:off x="1141560" y="2666880"/>
            <a:ext cx="483372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1" name="PlaceHolder 3"/>
          <p:cNvSpPr>
            <a:spLocks noGrp="1"/>
          </p:cNvSpPr>
          <p:nvPr>
            <p:ph/>
          </p:nvPr>
        </p:nvSpPr>
        <p:spPr>
          <a:xfrm>
            <a:off x="621720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2" name="PlaceHolder 4"/>
          <p:cNvSpPr>
            <a:spLocks noGrp="1"/>
          </p:cNvSpPr>
          <p:nvPr>
            <p:ph/>
          </p:nvPr>
        </p:nvSpPr>
        <p:spPr>
          <a:xfrm>
            <a:off x="6217200" y="429840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A88F5395-137A-4C5A-B818-C6C28E0218AC}" type="slidenum">
              <a:t>&lt;#&gt;</a:t>
            </a:fld>
          </a:p>
        </p:txBody>
      </p:sp>
      <p:sp>
        <p:nvSpPr>
          <p:cNvPr id="8" name="PlaceHolder 7"/>
          <p:cNvSpPr>
            <a:spLocks noGrp="1"/>
          </p:cNvSpPr>
          <p:nvPr>
            <p:ph type="dt" idx="4"/>
          </p:nvPr>
        </p:nvSpPr>
        <p:spPr/>
        <p:txBody>
          <a:bodyPr/>
          <a:p>
            <a:r>
              <a:rPr lang="ro-RO"/>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4" name="PlaceHolder 2"/>
          <p:cNvSpPr>
            <a:spLocks noGrp="1"/>
          </p:cNvSpPr>
          <p:nvPr>
            <p:ph/>
          </p:nvPr>
        </p:nvSpPr>
        <p:spPr>
          <a:xfrm>
            <a:off x="114156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5" name="PlaceHolder 3"/>
          <p:cNvSpPr>
            <a:spLocks noGrp="1"/>
          </p:cNvSpPr>
          <p:nvPr>
            <p:ph/>
          </p:nvPr>
        </p:nvSpPr>
        <p:spPr>
          <a:xfrm>
            <a:off x="621720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6" name="PlaceHolder 4"/>
          <p:cNvSpPr>
            <a:spLocks noGrp="1"/>
          </p:cNvSpPr>
          <p:nvPr>
            <p:ph/>
          </p:nvPr>
        </p:nvSpPr>
        <p:spPr>
          <a:xfrm>
            <a:off x="1141560" y="4298400"/>
            <a:ext cx="990576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D504A83E-3047-4719-9683-AF4E78D04636}" type="slidenum">
              <a:t>&lt;#&gt;</a:t>
            </a:fld>
          </a:p>
        </p:txBody>
      </p:sp>
      <p:sp>
        <p:nvSpPr>
          <p:cNvPr id="8" name="PlaceHolder 7"/>
          <p:cNvSpPr>
            <a:spLocks noGrp="1"/>
          </p:cNvSpPr>
          <p:nvPr>
            <p:ph type="dt" idx="4"/>
          </p:nvPr>
        </p:nvSpPr>
        <p:spPr/>
        <p:txBody>
          <a:bodyPr/>
          <a:p>
            <a:r>
              <a:rPr lang="ro-RO"/>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8" name="PlaceHolder 2"/>
          <p:cNvSpPr>
            <a:spLocks noGrp="1"/>
          </p:cNvSpPr>
          <p:nvPr>
            <p:ph/>
          </p:nvPr>
        </p:nvSpPr>
        <p:spPr>
          <a:xfrm>
            <a:off x="1141560" y="2666880"/>
            <a:ext cx="990576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9" name="PlaceHolder 3"/>
          <p:cNvSpPr>
            <a:spLocks noGrp="1"/>
          </p:cNvSpPr>
          <p:nvPr>
            <p:ph/>
          </p:nvPr>
        </p:nvSpPr>
        <p:spPr>
          <a:xfrm>
            <a:off x="1141560" y="4298400"/>
            <a:ext cx="990576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07668FFC-9508-4F97-BE91-3585C4DA6521}" type="slidenum">
              <a:t>&lt;#&gt;</a:t>
            </a:fld>
          </a:p>
        </p:txBody>
      </p:sp>
      <p:sp>
        <p:nvSpPr>
          <p:cNvPr id="7" name="PlaceHolder 6"/>
          <p:cNvSpPr>
            <a:spLocks noGrp="1"/>
          </p:cNvSpPr>
          <p:nvPr>
            <p:ph type="dt" idx="4"/>
          </p:nvPr>
        </p:nvSpPr>
        <p:spPr/>
        <p:txBody>
          <a:bodyPr/>
          <a:p>
            <a:r>
              <a:rPr lang="ro-RO"/>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1" name="PlaceHolder 2"/>
          <p:cNvSpPr>
            <a:spLocks noGrp="1"/>
          </p:cNvSpPr>
          <p:nvPr>
            <p:ph/>
          </p:nvPr>
        </p:nvSpPr>
        <p:spPr>
          <a:xfrm>
            <a:off x="114156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72" name="PlaceHolder 3"/>
          <p:cNvSpPr>
            <a:spLocks noGrp="1"/>
          </p:cNvSpPr>
          <p:nvPr>
            <p:ph/>
          </p:nvPr>
        </p:nvSpPr>
        <p:spPr>
          <a:xfrm>
            <a:off x="621720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73" name="PlaceHolder 4"/>
          <p:cNvSpPr>
            <a:spLocks noGrp="1"/>
          </p:cNvSpPr>
          <p:nvPr>
            <p:ph/>
          </p:nvPr>
        </p:nvSpPr>
        <p:spPr>
          <a:xfrm>
            <a:off x="1141560" y="429840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74" name="PlaceHolder 5"/>
          <p:cNvSpPr>
            <a:spLocks noGrp="1"/>
          </p:cNvSpPr>
          <p:nvPr>
            <p:ph/>
          </p:nvPr>
        </p:nvSpPr>
        <p:spPr>
          <a:xfrm>
            <a:off x="6217200" y="429840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95F3E37E-9AFA-4555-8C84-9ECEDBCDFF2D}" type="slidenum">
              <a:t>&lt;#&gt;</a:t>
            </a:fld>
          </a:p>
        </p:txBody>
      </p:sp>
      <p:sp>
        <p:nvSpPr>
          <p:cNvPr id="9" name="PlaceHolder 8"/>
          <p:cNvSpPr>
            <a:spLocks noGrp="1"/>
          </p:cNvSpPr>
          <p:nvPr>
            <p:ph type="dt" idx="4"/>
          </p:nvPr>
        </p:nvSpPr>
        <p:spPr/>
        <p:txBody>
          <a:bodyPr/>
          <a:p>
            <a:r>
              <a:rPr lang="ro-RO"/>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6" name="PlaceHolder 2"/>
          <p:cNvSpPr>
            <a:spLocks noGrp="1"/>
          </p:cNvSpPr>
          <p:nvPr>
            <p:ph/>
          </p:nvPr>
        </p:nvSpPr>
        <p:spPr>
          <a:xfrm>
            <a:off x="1141560" y="266688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77" name="PlaceHolder 3"/>
          <p:cNvSpPr>
            <a:spLocks noGrp="1"/>
          </p:cNvSpPr>
          <p:nvPr>
            <p:ph/>
          </p:nvPr>
        </p:nvSpPr>
        <p:spPr>
          <a:xfrm>
            <a:off x="4490640" y="266688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78" name="PlaceHolder 4"/>
          <p:cNvSpPr>
            <a:spLocks noGrp="1"/>
          </p:cNvSpPr>
          <p:nvPr>
            <p:ph/>
          </p:nvPr>
        </p:nvSpPr>
        <p:spPr>
          <a:xfrm>
            <a:off x="7839720" y="266688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79" name="PlaceHolder 5"/>
          <p:cNvSpPr>
            <a:spLocks noGrp="1"/>
          </p:cNvSpPr>
          <p:nvPr>
            <p:ph/>
          </p:nvPr>
        </p:nvSpPr>
        <p:spPr>
          <a:xfrm>
            <a:off x="1141560" y="429840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80" name="PlaceHolder 6"/>
          <p:cNvSpPr>
            <a:spLocks noGrp="1"/>
          </p:cNvSpPr>
          <p:nvPr>
            <p:ph/>
          </p:nvPr>
        </p:nvSpPr>
        <p:spPr>
          <a:xfrm>
            <a:off x="4490640" y="429840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81" name="PlaceHolder 7"/>
          <p:cNvSpPr>
            <a:spLocks noGrp="1"/>
          </p:cNvSpPr>
          <p:nvPr>
            <p:ph/>
          </p:nvPr>
        </p:nvSpPr>
        <p:spPr>
          <a:xfrm>
            <a:off x="7839720" y="4298400"/>
            <a:ext cx="318924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DAECD823-F1AE-4BED-B7CF-A84A3A3911A5}" type="slidenum">
              <a:t>&lt;#&gt;</a:t>
            </a:fld>
          </a:p>
        </p:txBody>
      </p:sp>
      <p:sp>
        <p:nvSpPr>
          <p:cNvPr id="11" name="PlaceHolder 10"/>
          <p:cNvSpPr>
            <a:spLocks noGrp="1"/>
          </p:cNvSpPr>
          <p:nvPr>
            <p:ph type="dt" idx="4"/>
          </p:nvPr>
        </p:nvSpPr>
        <p:spPr/>
        <p:txBody>
          <a:bodyPr/>
          <a:p>
            <a:r>
              <a:rPr lang="ro-RO"/>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8" name="PlaceHolder 2"/>
          <p:cNvSpPr>
            <a:spLocks noGrp="1"/>
          </p:cNvSpPr>
          <p:nvPr>
            <p:ph/>
          </p:nvPr>
        </p:nvSpPr>
        <p:spPr>
          <a:xfrm>
            <a:off x="1141560" y="2666880"/>
            <a:ext cx="990576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09DC0D78-C2EB-42A2-8343-47A2C9333122}" type="slidenum">
              <a:t>&lt;#&gt;</a:t>
            </a:fld>
          </a:p>
        </p:txBody>
      </p:sp>
      <p:sp>
        <p:nvSpPr>
          <p:cNvPr id="6" name="PlaceHolder 5"/>
          <p:cNvSpPr>
            <a:spLocks noGrp="1"/>
          </p:cNvSpPr>
          <p:nvPr>
            <p:ph type="dt" idx="1"/>
          </p:nvPr>
        </p:nvSpPr>
        <p:spPr/>
        <p:txBody>
          <a:bodyPr/>
          <a:p>
            <a:r>
              <a:rPr lang="ro-RO"/>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0" name="PlaceHolder 2"/>
          <p:cNvSpPr>
            <a:spLocks noGrp="1"/>
          </p:cNvSpPr>
          <p:nvPr>
            <p:ph/>
          </p:nvPr>
        </p:nvSpPr>
        <p:spPr>
          <a:xfrm>
            <a:off x="1141560" y="2666880"/>
            <a:ext cx="483372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11" name="PlaceHolder 3"/>
          <p:cNvSpPr>
            <a:spLocks noGrp="1"/>
          </p:cNvSpPr>
          <p:nvPr>
            <p:ph/>
          </p:nvPr>
        </p:nvSpPr>
        <p:spPr>
          <a:xfrm>
            <a:off x="6217200" y="2666880"/>
            <a:ext cx="483372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D1D57075-7514-4932-A9A2-2EBC301907A3}" type="slidenum">
              <a:t>&lt;#&gt;</a:t>
            </a:fld>
          </a:p>
        </p:txBody>
      </p:sp>
      <p:sp>
        <p:nvSpPr>
          <p:cNvPr id="7" name="PlaceHolder 6"/>
          <p:cNvSpPr>
            <a:spLocks noGrp="1"/>
          </p:cNvSpPr>
          <p:nvPr>
            <p:ph type="dt" idx="1"/>
          </p:nvPr>
        </p:nvSpPr>
        <p:spPr/>
        <p:txBody>
          <a:bodyPr/>
          <a:p>
            <a:r>
              <a:rPr lang="ro-RO"/>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8828E572-1A08-46AE-8218-C9BF6860F632}" type="slidenum">
              <a:t>&lt;#&gt;</a:t>
            </a:fld>
          </a:p>
        </p:txBody>
      </p:sp>
      <p:sp>
        <p:nvSpPr>
          <p:cNvPr id="5" name="PlaceHolder 4"/>
          <p:cNvSpPr>
            <a:spLocks noGrp="1"/>
          </p:cNvSpPr>
          <p:nvPr>
            <p:ph type="dt" idx="1"/>
          </p:nvPr>
        </p:nvSpPr>
        <p:spPr/>
        <p:txBody>
          <a:bodyPr/>
          <a:p>
            <a:r>
              <a:rPr lang="ro-RO"/>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141560" y="609480"/>
            <a:ext cx="9905760" cy="8830800"/>
          </a:xfrm>
          <a:prstGeom prst="rect">
            <a:avLst/>
          </a:prstGeom>
          <a:noFill/>
          <a:ln w="0">
            <a:noFill/>
          </a:ln>
        </p:spPr>
        <p:txBody>
          <a:bodyPr lIns="0" rIns="0" tIns="0" bIns="0" anchor="ctr">
            <a:noAutofit/>
          </a:bodyPr>
          <a:p>
            <a:pPr algn="ctr">
              <a:buNone/>
            </a:pPr>
            <a:endParaRPr b="0" lang="ro-RO"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81374955-4DE2-4699-9A92-4368405211EE}" type="slidenum">
              <a:t>&lt;#&gt;</a:t>
            </a:fld>
          </a:p>
        </p:txBody>
      </p:sp>
      <p:sp>
        <p:nvSpPr>
          <p:cNvPr id="5" name="PlaceHolder 4"/>
          <p:cNvSpPr>
            <a:spLocks noGrp="1"/>
          </p:cNvSpPr>
          <p:nvPr>
            <p:ph type="dt" idx="1"/>
          </p:nvPr>
        </p:nvSpPr>
        <p:spPr/>
        <p:txBody>
          <a:bodyPr/>
          <a:p>
            <a:r>
              <a:rPr lang="ro-RO"/>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5" name="PlaceHolder 2"/>
          <p:cNvSpPr>
            <a:spLocks noGrp="1"/>
          </p:cNvSpPr>
          <p:nvPr>
            <p:ph/>
          </p:nvPr>
        </p:nvSpPr>
        <p:spPr>
          <a:xfrm>
            <a:off x="114156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16" name="PlaceHolder 3"/>
          <p:cNvSpPr>
            <a:spLocks noGrp="1"/>
          </p:cNvSpPr>
          <p:nvPr>
            <p:ph/>
          </p:nvPr>
        </p:nvSpPr>
        <p:spPr>
          <a:xfrm>
            <a:off x="6217200" y="2666880"/>
            <a:ext cx="483372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17" name="PlaceHolder 4"/>
          <p:cNvSpPr>
            <a:spLocks noGrp="1"/>
          </p:cNvSpPr>
          <p:nvPr>
            <p:ph/>
          </p:nvPr>
        </p:nvSpPr>
        <p:spPr>
          <a:xfrm>
            <a:off x="1141560" y="429840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C3F83412-CC4B-47A8-8B51-A7F442B785E1}" type="slidenum">
              <a:t>&lt;#&gt;</a:t>
            </a:fld>
          </a:p>
        </p:txBody>
      </p:sp>
      <p:sp>
        <p:nvSpPr>
          <p:cNvPr id="8" name="PlaceHolder 7"/>
          <p:cNvSpPr>
            <a:spLocks noGrp="1"/>
          </p:cNvSpPr>
          <p:nvPr>
            <p:ph type="dt" idx="1"/>
          </p:nvPr>
        </p:nvSpPr>
        <p:spPr/>
        <p:txBody>
          <a:bodyPr/>
          <a:p>
            <a:r>
              <a:rPr lang="ro-RO"/>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9" name="PlaceHolder 2"/>
          <p:cNvSpPr>
            <a:spLocks noGrp="1"/>
          </p:cNvSpPr>
          <p:nvPr>
            <p:ph/>
          </p:nvPr>
        </p:nvSpPr>
        <p:spPr>
          <a:xfrm>
            <a:off x="1141560" y="2666880"/>
            <a:ext cx="4833720" cy="312372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20" name="PlaceHolder 3"/>
          <p:cNvSpPr>
            <a:spLocks noGrp="1"/>
          </p:cNvSpPr>
          <p:nvPr>
            <p:ph/>
          </p:nvPr>
        </p:nvSpPr>
        <p:spPr>
          <a:xfrm>
            <a:off x="621720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21" name="PlaceHolder 4"/>
          <p:cNvSpPr>
            <a:spLocks noGrp="1"/>
          </p:cNvSpPr>
          <p:nvPr>
            <p:ph/>
          </p:nvPr>
        </p:nvSpPr>
        <p:spPr>
          <a:xfrm>
            <a:off x="6217200" y="429840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C0F2AE90-A36A-4CD3-A585-9541BB75C7CC}" type="slidenum">
              <a:t>&lt;#&gt;</a:t>
            </a:fld>
          </a:p>
        </p:txBody>
      </p:sp>
      <p:sp>
        <p:nvSpPr>
          <p:cNvPr id="8" name="PlaceHolder 7"/>
          <p:cNvSpPr>
            <a:spLocks noGrp="1"/>
          </p:cNvSpPr>
          <p:nvPr>
            <p:ph type="dt" idx="1"/>
          </p:nvPr>
        </p:nvSpPr>
        <p:spPr/>
        <p:txBody>
          <a:bodyPr/>
          <a:p>
            <a:r>
              <a:rPr lang="ro-RO"/>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3" name="PlaceHolder 2"/>
          <p:cNvSpPr>
            <a:spLocks noGrp="1"/>
          </p:cNvSpPr>
          <p:nvPr>
            <p:ph/>
          </p:nvPr>
        </p:nvSpPr>
        <p:spPr>
          <a:xfrm>
            <a:off x="114156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24" name="PlaceHolder 3"/>
          <p:cNvSpPr>
            <a:spLocks noGrp="1"/>
          </p:cNvSpPr>
          <p:nvPr>
            <p:ph/>
          </p:nvPr>
        </p:nvSpPr>
        <p:spPr>
          <a:xfrm>
            <a:off x="6217200" y="2666880"/>
            <a:ext cx="483372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25" name="PlaceHolder 4"/>
          <p:cNvSpPr>
            <a:spLocks noGrp="1"/>
          </p:cNvSpPr>
          <p:nvPr>
            <p:ph/>
          </p:nvPr>
        </p:nvSpPr>
        <p:spPr>
          <a:xfrm>
            <a:off x="1141560" y="4298400"/>
            <a:ext cx="9905760" cy="1489680"/>
          </a:xfrm>
          <a:prstGeom prst="rect">
            <a:avLst/>
          </a:prstGeom>
          <a:noFill/>
          <a:ln w="0">
            <a:noFill/>
          </a:ln>
        </p:spPr>
        <p:txBody>
          <a:bodyPr lIns="0" rIns="0" tIns="0" bIns="0" anchor="t">
            <a:normAutofit/>
          </a:bodyPr>
          <a:p>
            <a:endParaRPr b="0" lang="en-US" sz="2000" spc="-1" strike="noStrike" cap="small">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A76016BF-3885-44B8-97DE-48E75E7B742F}" type="slidenum">
              <a:t>&lt;#&gt;</a:t>
            </a:fld>
          </a:p>
        </p:txBody>
      </p:sp>
      <p:sp>
        <p:nvSpPr>
          <p:cNvPr id="8" name="PlaceHolder 7"/>
          <p:cNvSpPr>
            <a:spLocks noGrp="1"/>
          </p:cNvSpPr>
          <p:nvPr>
            <p:ph type="dt" idx="1"/>
          </p:nvPr>
        </p:nvSpPr>
        <p:spPr/>
        <p:txBody>
          <a:bodyPr/>
          <a:p>
            <a:r>
              <a:rPr lang="ro-RO"/>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751040" y="609480"/>
            <a:ext cx="8676000" cy="3200040"/>
          </a:xfrm>
          <a:prstGeom prst="rect">
            <a:avLst/>
          </a:prstGeom>
          <a:noFill/>
          <a:ln w="0">
            <a:noFill/>
          </a:ln>
        </p:spPr>
        <p:txBody>
          <a:bodyPr anchor="b">
            <a:normAutofit/>
          </a:bodyPr>
          <a:p>
            <a:pPr algn="ctr">
              <a:lnSpc>
                <a:spcPct val="100000"/>
              </a:lnSpc>
              <a:buNone/>
            </a:pPr>
            <a:r>
              <a:rPr b="0" lang="ro-RO" sz="4800" spc="-1" strike="noStrike" cap="all">
                <a:latin typeface="Century Gothic"/>
              </a:rPr>
              <a:t>Faceți clic pentru a edita stilul de titlu coordonator</a:t>
            </a:r>
            <a:endParaRPr b="0" lang="en-US" sz="4800" spc="-1" strike="noStrike">
              <a:solidFill>
                <a:srgbClr val="ffffff"/>
              </a:solidFill>
              <a:latin typeface="Century Gothic"/>
            </a:endParaRPr>
          </a:p>
        </p:txBody>
      </p:sp>
      <p:sp>
        <p:nvSpPr>
          <p:cNvPr id="1" name="PlaceHolder 2"/>
          <p:cNvSpPr>
            <a:spLocks noGrp="1"/>
          </p:cNvSpPr>
          <p:nvPr>
            <p:ph type="dt" idx="1"/>
          </p:nvPr>
        </p:nvSpPr>
        <p:spPr>
          <a:xfrm>
            <a:off x="8837640" y="5883120"/>
            <a:ext cx="1599840" cy="364680"/>
          </a:xfrm>
          <a:prstGeom prst="rect">
            <a:avLst/>
          </a:prstGeom>
          <a:noFill/>
          <a:ln w="0">
            <a:noFill/>
          </a:ln>
        </p:spPr>
        <p:txBody>
          <a:bodyPr anchor="ctr">
            <a:noAutofit/>
          </a:bodyPr>
          <a:lstStyle>
            <a:lvl1pPr algn="r">
              <a:lnSpc>
                <a:spcPct val="100000"/>
              </a:lnSpc>
              <a:buNone/>
              <a:defRPr b="1" lang="en-US" sz="900" spc="-1" strike="noStrike">
                <a:solidFill>
                  <a:srgbClr val="bfbfbf"/>
                </a:solidFill>
                <a:latin typeface="Century Gothic"/>
              </a:defRPr>
            </a:lvl1pPr>
          </a:lstStyle>
          <a:p>
            <a:pPr algn="r">
              <a:lnSpc>
                <a:spcPct val="100000"/>
              </a:lnSpc>
              <a:buNone/>
            </a:pPr>
            <a:r>
              <a:rPr b="1" lang="en-US" sz="900" spc="-1" strike="noStrike">
                <a:solidFill>
                  <a:srgbClr val="bfbfbf"/>
                </a:solidFill>
                <a:latin typeface="Century Gothic"/>
              </a:rPr>
              <a:t>&lt;date/time&gt;</a:t>
            </a:r>
            <a:endParaRPr b="0" lang="ro-RO" sz="900" spc="-1" strike="noStrike">
              <a:latin typeface="Times New Roman"/>
            </a:endParaRPr>
          </a:p>
        </p:txBody>
      </p:sp>
      <p:sp>
        <p:nvSpPr>
          <p:cNvPr id="2" name="PlaceHolder 3"/>
          <p:cNvSpPr>
            <a:spLocks noGrp="1"/>
          </p:cNvSpPr>
          <p:nvPr>
            <p:ph type="ftr" idx="2"/>
          </p:nvPr>
        </p:nvSpPr>
        <p:spPr>
          <a:xfrm>
            <a:off x="1141560" y="5883120"/>
            <a:ext cx="7543440" cy="364680"/>
          </a:xfrm>
          <a:prstGeom prst="rect">
            <a:avLst/>
          </a:prstGeom>
          <a:noFill/>
          <a:ln w="0">
            <a:noFill/>
          </a:ln>
        </p:spPr>
        <p:txBody>
          <a:bodyPr anchor="ctr">
            <a:noAutofit/>
          </a:bodyPr>
          <a:lstStyle>
            <a:lvl1pPr algn="ctr">
              <a:buNone/>
              <a:defRPr b="0" lang="ro-RO" sz="1400" spc="-1" strike="noStrike">
                <a:latin typeface="Times New Roman"/>
              </a:defRPr>
            </a:lvl1pPr>
          </a:lstStyle>
          <a:p>
            <a:pPr algn="ctr">
              <a:buNone/>
            </a:pPr>
            <a:r>
              <a:rPr b="0" lang="ro-RO" sz="1400" spc="-1" strike="noStrike">
                <a:latin typeface="Times New Roman"/>
              </a:rPr>
              <a:t>&lt;footer&gt;</a:t>
            </a:r>
            <a:endParaRPr b="0" lang="ro-RO" sz="1400" spc="-1" strike="noStrike">
              <a:latin typeface="Times New Roman"/>
            </a:endParaRPr>
          </a:p>
        </p:txBody>
      </p:sp>
      <p:sp>
        <p:nvSpPr>
          <p:cNvPr id="3" name="PlaceHolder 4"/>
          <p:cNvSpPr>
            <a:spLocks noGrp="1"/>
          </p:cNvSpPr>
          <p:nvPr>
            <p:ph type="sldNum" idx="3"/>
          </p:nvPr>
        </p:nvSpPr>
        <p:spPr>
          <a:xfrm>
            <a:off x="10514160" y="5883120"/>
            <a:ext cx="550800" cy="364680"/>
          </a:xfrm>
          <a:prstGeom prst="rect">
            <a:avLst/>
          </a:prstGeom>
          <a:noFill/>
          <a:ln w="0">
            <a:noFill/>
          </a:ln>
        </p:spPr>
        <p:txBody>
          <a:bodyPr anchor="ctr">
            <a:noAutofit/>
          </a:bodyPr>
          <a:lstStyle>
            <a:lvl1pPr algn="r">
              <a:lnSpc>
                <a:spcPct val="100000"/>
              </a:lnSpc>
              <a:buNone/>
              <a:defRPr b="1" lang="en-US" sz="900" spc="-1" strike="noStrike">
                <a:solidFill>
                  <a:srgbClr val="bfbfbf"/>
                </a:solidFill>
                <a:latin typeface="Century Gothic"/>
              </a:defRPr>
            </a:lvl1pPr>
          </a:lstStyle>
          <a:p>
            <a:pPr algn="r">
              <a:lnSpc>
                <a:spcPct val="100000"/>
              </a:lnSpc>
              <a:buNone/>
            </a:pPr>
            <a:fld id="{A712677E-C16B-4998-8853-357FD14E6132}" type="slidenum">
              <a:rPr b="1" lang="en-US" sz="900" spc="-1" strike="noStrike">
                <a:solidFill>
                  <a:srgbClr val="bfbfbf"/>
                </a:solidFill>
                <a:latin typeface="Century Gothic"/>
              </a:rPr>
              <a:t>&lt;number&gt;</a:t>
            </a:fld>
            <a:endParaRPr b="0" lang="ro-RO" sz="9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Click to edit the outline text format</a:t>
            </a:r>
            <a:endParaRPr b="0" lang="en-US" sz="2000" spc="-1" strike="noStrike" cap="small">
              <a:solidFill>
                <a:srgbClr val="ffffff"/>
              </a:solidFill>
              <a:latin typeface="Century Gothic"/>
            </a:endParaRPr>
          </a:p>
          <a:p>
            <a:pPr lvl="1" marL="864000" indent="-324000">
              <a:spcBef>
                <a:spcPts val="1134"/>
              </a:spcBef>
              <a:buClr>
                <a:srgbClr val="ffffff"/>
              </a:buClr>
              <a:buSzPct val="75000"/>
              <a:buFont typeface="Symbol" charset="2"/>
              <a:buChar char=""/>
            </a:pPr>
            <a:r>
              <a:rPr b="0" lang="en-US" sz="1600" spc="-1" strike="noStrike" cap="small">
                <a:solidFill>
                  <a:srgbClr val="ffffff"/>
                </a:solidFill>
                <a:latin typeface="Century Gothic"/>
              </a:rPr>
              <a:t>Second Outline Level</a:t>
            </a:r>
            <a:endParaRPr b="0" lang="en-US" sz="1600" spc="-1" strike="noStrike" cap="small">
              <a:solidFill>
                <a:srgbClr val="ffffff"/>
              </a:solidFill>
              <a:latin typeface="Century Gothic"/>
            </a:endParaRPr>
          </a:p>
          <a:p>
            <a:pPr lvl="2" marL="1296000" indent="-288000">
              <a:spcBef>
                <a:spcPts val="850"/>
              </a:spcBef>
              <a:buClr>
                <a:srgbClr val="ffffff"/>
              </a:buClr>
              <a:buSzPct val="45000"/>
              <a:buFont typeface="Wingdings" charset="2"/>
              <a:buChar char=""/>
            </a:pPr>
            <a:r>
              <a:rPr b="0" lang="en-US" sz="1400" spc="-1" strike="noStrike" cap="small">
                <a:solidFill>
                  <a:srgbClr val="ffffff"/>
                </a:solidFill>
                <a:latin typeface="Century Gothic"/>
              </a:rPr>
              <a:t>Third Outline Level</a:t>
            </a:r>
            <a:endParaRPr b="0" lang="en-US" sz="1400" spc="-1" strike="noStrike" cap="small">
              <a:solidFill>
                <a:srgbClr val="ffffff"/>
              </a:solidFill>
              <a:latin typeface="Century Gothic"/>
            </a:endParaRPr>
          </a:p>
          <a:p>
            <a:pPr lvl="3" marL="1728000" indent="-216000">
              <a:spcBef>
                <a:spcPts val="567"/>
              </a:spcBef>
              <a:buClr>
                <a:srgbClr val="ffffff"/>
              </a:buClr>
              <a:buSzPct val="75000"/>
              <a:buFont typeface="Symbol" charset="2"/>
              <a:buChar char=""/>
            </a:pPr>
            <a:r>
              <a:rPr b="0" lang="en-US" sz="1400" spc="-1" strike="noStrike" cap="small">
                <a:solidFill>
                  <a:srgbClr val="ffffff"/>
                </a:solidFill>
                <a:latin typeface="Century Gothic"/>
              </a:rPr>
              <a:t>Fourth Outline Level</a:t>
            </a:r>
            <a:endParaRPr b="0" lang="en-US" sz="1400" spc="-1" strike="noStrike" cap="small">
              <a:solidFill>
                <a:srgbClr val="ffffff"/>
              </a:solidFill>
              <a:latin typeface="Century Gothic"/>
            </a:endParaRPr>
          </a:p>
          <a:p>
            <a:pPr lvl="4" marL="2160000" indent="-216000">
              <a:spcBef>
                <a:spcPts val="283"/>
              </a:spcBef>
              <a:buClr>
                <a:srgbClr val="ffffff"/>
              </a:buClr>
              <a:buSzPct val="45000"/>
              <a:buFont typeface="Wingdings" charset="2"/>
              <a:buChar char=""/>
            </a:pPr>
            <a:r>
              <a:rPr b="0" lang="en-US" sz="2000" spc="-1" strike="noStrike" cap="small">
                <a:solidFill>
                  <a:srgbClr val="ffffff"/>
                </a:solidFill>
                <a:latin typeface="Century Gothic"/>
              </a:rPr>
              <a:t>Fifth Outline Level</a:t>
            </a:r>
            <a:endParaRPr b="0" lang="en-US" sz="2000" spc="-1" strike="noStrike" cap="small">
              <a:solidFill>
                <a:srgbClr val="ffffff"/>
              </a:solidFill>
              <a:latin typeface="Century Gothic"/>
            </a:endParaRPr>
          </a:p>
          <a:p>
            <a:pPr lvl="5" marL="2592000" indent="-216000">
              <a:spcBef>
                <a:spcPts val="283"/>
              </a:spcBef>
              <a:buClr>
                <a:srgbClr val="ffffff"/>
              </a:buClr>
              <a:buSzPct val="45000"/>
              <a:buFont typeface="Wingdings" charset="2"/>
              <a:buChar char=""/>
            </a:pPr>
            <a:r>
              <a:rPr b="0" lang="en-US" sz="2000" spc="-1" strike="noStrike" cap="small">
                <a:solidFill>
                  <a:srgbClr val="ffffff"/>
                </a:solidFill>
                <a:latin typeface="Century Gothic"/>
              </a:rPr>
              <a:t>Sixth Outline Level</a:t>
            </a:r>
            <a:endParaRPr b="0" lang="en-US" sz="2000" spc="-1" strike="noStrike" cap="small">
              <a:solidFill>
                <a:srgbClr val="ffffff"/>
              </a:solidFill>
              <a:latin typeface="Century Gothic"/>
            </a:endParaRPr>
          </a:p>
          <a:p>
            <a:pPr lvl="6" marL="3024000" indent="-216000">
              <a:spcBef>
                <a:spcPts val="283"/>
              </a:spcBef>
              <a:buClr>
                <a:srgbClr val="ffffff"/>
              </a:buClr>
              <a:buSzPct val="45000"/>
              <a:buFont typeface="Wingdings" charset="2"/>
              <a:buChar char=""/>
            </a:pPr>
            <a:r>
              <a:rPr b="0" lang="en-US" sz="2000" spc="-1" strike="noStrike" cap="small">
                <a:solidFill>
                  <a:srgbClr val="ffffff"/>
                </a:solidFill>
                <a:latin typeface="Century Gothic"/>
              </a:rPr>
              <a:t>Seventh Outline Level</a:t>
            </a:r>
            <a:endParaRPr b="0" lang="en-US" sz="2000" spc="-1" strike="noStrike" cap="small">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1141560" y="609480"/>
            <a:ext cx="9905760" cy="1904760"/>
          </a:xfrm>
          <a:prstGeom prst="rect">
            <a:avLst/>
          </a:prstGeom>
          <a:noFill/>
          <a:ln w="0">
            <a:noFill/>
          </a:ln>
        </p:spPr>
        <p:txBody>
          <a:bodyPr anchor="ctr">
            <a:noAutofit/>
          </a:bodyPr>
          <a:p>
            <a:pPr>
              <a:lnSpc>
                <a:spcPct val="100000"/>
              </a:lnSpc>
              <a:buNone/>
            </a:pPr>
            <a:r>
              <a:rPr b="0" lang="ro-RO" sz="3200" spc="-1" strike="noStrike" cap="all">
                <a:latin typeface="Century Gothic"/>
              </a:rPr>
              <a:t>Faceți clic pentru a edita stilul de titlu coordonator</a:t>
            </a:r>
            <a:endParaRPr b="0" lang="en-US" sz="3200" spc="-1" strike="noStrike">
              <a:solidFill>
                <a:srgbClr val="ffffff"/>
              </a:solidFill>
              <a:latin typeface="Century Gothic"/>
            </a:endParaRPr>
          </a:p>
        </p:txBody>
      </p:sp>
      <p:sp>
        <p:nvSpPr>
          <p:cNvPr id="42" name="PlaceHolder 2"/>
          <p:cNvSpPr>
            <a:spLocks noGrp="1"/>
          </p:cNvSpPr>
          <p:nvPr>
            <p:ph type="body"/>
          </p:nvPr>
        </p:nvSpPr>
        <p:spPr>
          <a:xfrm>
            <a:off x="1141560" y="2666880"/>
            <a:ext cx="9905760" cy="3123720"/>
          </a:xfrm>
          <a:prstGeom prst="rect">
            <a:avLst/>
          </a:prstGeom>
          <a:noFill/>
          <a:ln w="0">
            <a:noFill/>
          </a:ln>
        </p:spPr>
        <p:txBody>
          <a:bodyPr anchor="ctr">
            <a:noAutofit/>
          </a:bodyPr>
          <a:p>
            <a:pPr marL="285840" indent="-285840">
              <a:lnSpc>
                <a:spcPct val="100000"/>
              </a:lnSpc>
              <a:spcBef>
                <a:spcPts val="400"/>
              </a:spcBef>
              <a:spcAft>
                <a:spcPts val="601"/>
              </a:spcAft>
              <a:buClr>
                <a:srgbClr val="ffffff"/>
              </a:buClr>
              <a:buFont typeface="Arial"/>
              <a:buChar char="•"/>
            </a:pPr>
            <a:r>
              <a:rPr b="0" lang="ro-RO" sz="2000" spc="-1" strike="noStrike" cap="small">
                <a:latin typeface="Century Gothic"/>
              </a:rPr>
              <a:t>Faceţi clic pentru a edita Master stiluri text</a:t>
            </a:r>
            <a:endParaRPr b="0" lang="en-US" sz="2000" spc="-1" strike="noStrike" cap="small">
              <a:solidFill>
                <a:srgbClr val="ffffff"/>
              </a:solidFill>
              <a:latin typeface="Century Gothic"/>
            </a:endParaRPr>
          </a:p>
          <a:p>
            <a:pPr lvl="1" marL="743040" indent="-285840">
              <a:lnSpc>
                <a:spcPct val="100000"/>
              </a:lnSpc>
              <a:spcBef>
                <a:spcPts val="360"/>
              </a:spcBef>
              <a:spcAft>
                <a:spcPts val="601"/>
              </a:spcAft>
              <a:buClr>
                <a:srgbClr val="ffffff"/>
              </a:buClr>
              <a:buFont typeface="Arial"/>
              <a:buChar char="•"/>
            </a:pPr>
            <a:r>
              <a:rPr b="0" lang="ro-RO" sz="1800" spc="-1" strike="noStrike" cap="small">
                <a:latin typeface="Century Gothic"/>
              </a:rPr>
              <a:t>al doilea nivel</a:t>
            </a:r>
            <a:endParaRPr b="0" lang="en-US" sz="1800" spc="-1" strike="noStrike" cap="small">
              <a:solidFill>
                <a:srgbClr val="ffffff"/>
              </a:solidFill>
              <a:latin typeface="Century Gothic"/>
            </a:endParaRPr>
          </a:p>
          <a:p>
            <a:pPr lvl="2" marL="1200240" indent="-285840">
              <a:lnSpc>
                <a:spcPct val="100000"/>
              </a:lnSpc>
              <a:spcBef>
                <a:spcPts val="320"/>
              </a:spcBef>
              <a:spcAft>
                <a:spcPts val="601"/>
              </a:spcAft>
              <a:buClr>
                <a:srgbClr val="ffffff"/>
              </a:buClr>
              <a:buFont typeface="Arial"/>
              <a:buChar char="•"/>
            </a:pPr>
            <a:r>
              <a:rPr b="0" lang="ro-RO" sz="1600" spc="-1" strike="noStrike" cap="small">
                <a:latin typeface="Century Gothic"/>
              </a:rPr>
              <a:t>al treilea nivel</a:t>
            </a:r>
            <a:endParaRPr b="0" lang="en-US" sz="1600" spc="-1" strike="noStrike" cap="small">
              <a:solidFill>
                <a:srgbClr val="ffffff"/>
              </a:solidFill>
              <a:latin typeface="Century Gothic"/>
            </a:endParaRPr>
          </a:p>
          <a:p>
            <a:pPr lvl="3" marL="1542960" indent="-171360">
              <a:lnSpc>
                <a:spcPct val="100000"/>
              </a:lnSpc>
              <a:spcBef>
                <a:spcPts val="281"/>
              </a:spcBef>
              <a:spcAft>
                <a:spcPts val="601"/>
              </a:spcAft>
              <a:buClr>
                <a:srgbClr val="ffffff"/>
              </a:buClr>
              <a:buFont typeface="Arial"/>
              <a:buChar char="•"/>
            </a:pPr>
            <a:r>
              <a:rPr b="0" lang="ro-RO" sz="1400" spc="-1" strike="noStrike" cap="small">
                <a:latin typeface="Century Gothic"/>
              </a:rPr>
              <a:t>al patrulea nivel</a:t>
            </a:r>
            <a:endParaRPr b="0" lang="en-US" sz="1400" spc="-1" strike="noStrike" cap="small">
              <a:solidFill>
                <a:srgbClr val="ffffff"/>
              </a:solidFill>
              <a:latin typeface="Century Gothic"/>
            </a:endParaRPr>
          </a:p>
          <a:p>
            <a:pPr lvl="4" marL="2000160" indent="-171360">
              <a:lnSpc>
                <a:spcPct val="100000"/>
              </a:lnSpc>
              <a:spcBef>
                <a:spcPts val="281"/>
              </a:spcBef>
              <a:spcAft>
                <a:spcPts val="601"/>
              </a:spcAft>
              <a:buClr>
                <a:srgbClr val="ffffff"/>
              </a:buClr>
              <a:buFont typeface="Arial"/>
              <a:buChar char="•"/>
            </a:pPr>
            <a:r>
              <a:rPr b="0" lang="ro-RO" sz="1400" spc="-1" strike="noStrike" cap="small">
                <a:latin typeface="Century Gothic"/>
              </a:rPr>
              <a:t>al cincilea nivel</a:t>
            </a:r>
            <a:endParaRPr b="0" lang="en-US" sz="1400" spc="-1" strike="noStrike" cap="small">
              <a:solidFill>
                <a:srgbClr val="ffffff"/>
              </a:solidFill>
              <a:latin typeface="Century Gothic"/>
            </a:endParaRPr>
          </a:p>
        </p:txBody>
      </p:sp>
      <p:sp>
        <p:nvSpPr>
          <p:cNvPr id="43" name="PlaceHolder 3"/>
          <p:cNvSpPr>
            <a:spLocks noGrp="1"/>
          </p:cNvSpPr>
          <p:nvPr>
            <p:ph type="dt" idx="4"/>
          </p:nvPr>
        </p:nvSpPr>
        <p:spPr>
          <a:xfrm>
            <a:off x="8837640" y="5883120"/>
            <a:ext cx="1599840" cy="364680"/>
          </a:xfrm>
          <a:prstGeom prst="rect">
            <a:avLst/>
          </a:prstGeom>
          <a:noFill/>
          <a:ln w="0">
            <a:noFill/>
          </a:ln>
        </p:spPr>
        <p:txBody>
          <a:bodyPr anchor="ctr">
            <a:noAutofit/>
          </a:bodyPr>
          <a:lstStyle>
            <a:lvl1pPr algn="r">
              <a:lnSpc>
                <a:spcPct val="100000"/>
              </a:lnSpc>
              <a:buNone/>
              <a:defRPr b="1" lang="en-US" sz="900" spc="-1" strike="noStrike">
                <a:solidFill>
                  <a:srgbClr val="bfbfbf"/>
                </a:solidFill>
                <a:latin typeface="Century Gothic"/>
              </a:defRPr>
            </a:lvl1pPr>
          </a:lstStyle>
          <a:p>
            <a:pPr algn="r">
              <a:lnSpc>
                <a:spcPct val="100000"/>
              </a:lnSpc>
              <a:buNone/>
            </a:pPr>
            <a:r>
              <a:rPr b="1" lang="en-US" sz="900" spc="-1" strike="noStrike">
                <a:solidFill>
                  <a:srgbClr val="bfbfbf"/>
                </a:solidFill>
                <a:latin typeface="Century Gothic"/>
              </a:rPr>
              <a:t>&lt;date/time&gt;</a:t>
            </a:r>
            <a:endParaRPr b="0" lang="ro-RO" sz="900" spc="-1" strike="noStrike">
              <a:latin typeface="Times New Roman"/>
            </a:endParaRPr>
          </a:p>
        </p:txBody>
      </p:sp>
      <p:sp>
        <p:nvSpPr>
          <p:cNvPr id="44" name="PlaceHolder 4"/>
          <p:cNvSpPr>
            <a:spLocks noGrp="1"/>
          </p:cNvSpPr>
          <p:nvPr>
            <p:ph type="ftr" idx="5"/>
          </p:nvPr>
        </p:nvSpPr>
        <p:spPr>
          <a:xfrm>
            <a:off x="1141560" y="5883120"/>
            <a:ext cx="7543440" cy="364680"/>
          </a:xfrm>
          <a:prstGeom prst="rect">
            <a:avLst/>
          </a:prstGeom>
          <a:noFill/>
          <a:ln w="0">
            <a:noFill/>
          </a:ln>
        </p:spPr>
        <p:txBody>
          <a:bodyPr anchor="ctr">
            <a:noAutofit/>
          </a:bodyPr>
          <a:lstStyle>
            <a:lvl1pPr algn="ctr">
              <a:buNone/>
              <a:defRPr b="0" lang="ro-RO" sz="1400" spc="-1" strike="noStrike">
                <a:latin typeface="Times New Roman"/>
              </a:defRPr>
            </a:lvl1pPr>
          </a:lstStyle>
          <a:p>
            <a:pPr algn="ctr">
              <a:buNone/>
            </a:pPr>
            <a:r>
              <a:rPr b="0" lang="ro-RO" sz="1400" spc="-1" strike="noStrike">
                <a:latin typeface="Times New Roman"/>
              </a:rPr>
              <a:t>&lt;footer&gt;</a:t>
            </a:r>
            <a:endParaRPr b="0" lang="ro-RO" sz="1400" spc="-1" strike="noStrike">
              <a:latin typeface="Times New Roman"/>
            </a:endParaRPr>
          </a:p>
        </p:txBody>
      </p:sp>
      <p:sp>
        <p:nvSpPr>
          <p:cNvPr id="45" name="PlaceHolder 5"/>
          <p:cNvSpPr>
            <a:spLocks noGrp="1"/>
          </p:cNvSpPr>
          <p:nvPr>
            <p:ph type="sldNum" idx="6"/>
          </p:nvPr>
        </p:nvSpPr>
        <p:spPr>
          <a:xfrm>
            <a:off x="10514160" y="5883120"/>
            <a:ext cx="550800" cy="364680"/>
          </a:xfrm>
          <a:prstGeom prst="rect">
            <a:avLst/>
          </a:prstGeom>
          <a:noFill/>
          <a:ln w="0">
            <a:noFill/>
          </a:ln>
        </p:spPr>
        <p:txBody>
          <a:bodyPr anchor="ctr">
            <a:noAutofit/>
          </a:bodyPr>
          <a:lstStyle>
            <a:lvl1pPr algn="r">
              <a:lnSpc>
                <a:spcPct val="100000"/>
              </a:lnSpc>
              <a:buNone/>
              <a:defRPr b="1" lang="en-US" sz="900" spc="-1" strike="noStrike">
                <a:solidFill>
                  <a:srgbClr val="bfbfbf"/>
                </a:solidFill>
                <a:latin typeface="Century Gothic"/>
              </a:defRPr>
            </a:lvl1pPr>
          </a:lstStyle>
          <a:p>
            <a:pPr algn="r">
              <a:lnSpc>
                <a:spcPct val="100000"/>
              </a:lnSpc>
              <a:buNone/>
            </a:pPr>
            <a:fld id="{ABF8C408-9967-4DD4-A1B6-930909B6E4DE}" type="slidenum">
              <a:rPr b="1" lang="en-US" sz="900" spc="-1" strike="noStrike">
                <a:solidFill>
                  <a:srgbClr val="bfbfbf"/>
                </a:solidFill>
                <a:latin typeface="Century Gothic"/>
              </a:rPr>
              <a:t>&lt;number&gt;</a:t>
            </a:fld>
            <a:endParaRPr b="0" lang="ro-RO" sz="9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hyperlink" Target="https://www.grandviewresearch.com/industry-analysis/urban-planning-software-services-market-report" TargetMode="External"/><Relationship Id="rId2" Type="http://schemas.openxmlformats.org/officeDocument/2006/relationships/slideLayout" Target="../slideLayouts/slideLayout1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285120" y="1062360"/>
            <a:ext cx="7274880" cy="1637640"/>
          </a:xfrm>
          <a:prstGeom prst="rect">
            <a:avLst/>
          </a:prstGeom>
          <a:noFill/>
          <a:ln w="0">
            <a:noFill/>
          </a:ln>
        </p:spPr>
        <p:txBody>
          <a:bodyPr anchor="b">
            <a:noAutofit/>
          </a:bodyPr>
          <a:p>
            <a:pPr algn="ctr">
              <a:lnSpc>
                <a:spcPct val="100000"/>
              </a:lnSpc>
              <a:buNone/>
            </a:pPr>
            <a:r>
              <a:rPr b="0" lang="en-US" sz="4800" spc="-1" strike="noStrike" cap="all">
                <a:latin typeface="Century Gothic"/>
              </a:rPr>
              <a:t>Estimation of Land surface Temperature</a:t>
            </a:r>
            <a:endParaRPr b="0" lang="en-US" sz="4800" spc="-1" strike="noStrike">
              <a:solidFill>
                <a:srgbClr val="ffffff"/>
              </a:solidFill>
              <a:latin typeface="Century Gothic"/>
            </a:endParaRPr>
          </a:p>
        </p:txBody>
      </p:sp>
      <p:sp>
        <p:nvSpPr>
          <p:cNvPr id="83" name="PlaceHolder 2"/>
          <p:cNvSpPr>
            <a:spLocks noGrp="1"/>
          </p:cNvSpPr>
          <p:nvPr>
            <p:ph type="subTitle"/>
          </p:nvPr>
        </p:nvSpPr>
        <p:spPr>
          <a:xfrm>
            <a:off x="540000" y="3495240"/>
            <a:ext cx="4344480" cy="1904760"/>
          </a:xfrm>
          <a:prstGeom prst="rect">
            <a:avLst/>
          </a:prstGeom>
          <a:noFill/>
          <a:ln w="0">
            <a:noFill/>
          </a:ln>
        </p:spPr>
        <p:txBody>
          <a:bodyPr anchor="t">
            <a:noAutofit/>
          </a:bodyPr>
          <a:p>
            <a:pPr algn="ctr">
              <a:lnSpc>
                <a:spcPct val="100000"/>
              </a:lnSpc>
              <a:spcBef>
                <a:spcPts val="420"/>
              </a:spcBef>
              <a:spcAft>
                <a:spcPts val="601"/>
              </a:spcAft>
              <a:buNone/>
              <a:tabLst>
                <a:tab algn="l" pos="0"/>
              </a:tabLst>
            </a:pPr>
            <a:r>
              <a:rPr b="0" lang="en-US" sz="2100" spc="-1" strike="noStrike" cap="small">
                <a:latin typeface="Century Gothic"/>
              </a:rPr>
              <a:t>Vaida Bogdan</a:t>
            </a:r>
            <a:endParaRPr b="0" lang="ro-RO" sz="2100" spc="-1" strike="noStrike">
              <a:latin typeface="Arial"/>
            </a:endParaRPr>
          </a:p>
          <a:p>
            <a:pPr algn="ctr">
              <a:lnSpc>
                <a:spcPct val="100000"/>
              </a:lnSpc>
              <a:spcBef>
                <a:spcPts val="420"/>
              </a:spcBef>
              <a:spcAft>
                <a:spcPts val="601"/>
              </a:spcAft>
              <a:buNone/>
              <a:tabLst>
                <a:tab algn="l" pos="0"/>
              </a:tabLst>
            </a:pPr>
            <a:r>
              <a:rPr b="0" lang="en-US" sz="2100" spc="-1" strike="noStrike" cap="small">
                <a:latin typeface="Century Gothic"/>
              </a:rPr>
              <a:t>Vlasov Ioan</a:t>
            </a:r>
            <a:endParaRPr b="0" lang="ro-RO" sz="2100" spc="-1" strike="noStrike">
              <a:latin typeface="Arial"/>
            </a:endParaRPr>
          </a:p>
          <a:p>
            <a:pPr algn="ctr">
              <a:lnSpc>
                <a:spcPct val="100000"/>
              </a:lnSpc>
              <a:spcBef>
                <a:spcPts val="420"/>
              </a:spcBef>
              <a:spcAft>
                <a:spcPts val="601"/>
              </a:spcAft>
              <a:buNone/>
              <a:tabLst>
                <a:tab algn="l" pos="0"/>
              </a:tabLst>
            </a:pPr>
            <a:r>
              <a:rPr b="0" lang="en-US" sz="2100" spc="-1" strike="noStrike" cap="small">
                <a:latin typeface="Century Gothic"/>
              </a:rPr>
              <a:t>Voina Marius</a:t>
            </a:r>
            <a:endParaRPr b="0" lang="ro-RO" sz="21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1141560" y="540000"/>
            <a:ext cx="9905760" cy="1614240"/>
          </a:xfrm>
          <a:prstGeom prst="rect">
            <a:avLst/>
          </a:prstGeom>
          <a:noFill/>
          <a:ln w="0">
            <a:noFill/>
          </a:ln>
        </p:spPr>
        <p:txBody>
          <a:bodyPr lIns="0" rIns="0" tIns="0" bIns="0" anchor="ctr">
            <a:noAutofit/>
          </a:bodyPr>
          <a:p>
            <a:pPr>
              <a:lnSpc>
                <a:spcPct val="100000"/>
              </a:lnSpc>
              <a:buNone/>
            </a:pPr>
            <a:r>
              <a:rPr b="0" lang="en-US" sz="3200" spc="-1" strike="noStrike" cap="all">
                <a:latin typeface="Century Gothic"/>
              </a:rPr>
              <a:t>Oportunitatile de piata</a:t>
            </a:r>
            <a:endParaRPr b="0" lang="en-US" sz="3200" spc="-1" strike="noStrike">
              <a:solidFill>
                <a:srgbClr val="ffffff"/>
              </a:solidFill>
              <a:latin typeface="Century Gothic"/>
            </a:endParaRPr>
          </a:p>
        </p:txBody>
      </p:sp>
      <p:sp>
        <p:nvSpPr>
          <p:cNvPr id="104" name="PlaceHolder 2"/>
          <p:cNvSpPr>
            <a:spLocks noGrp="1"/>
          </p:cNvSpPr>
          <p:nvPr>
            <p:ph/>
          </p:nvPr>
        </p:nvSpPr>
        <p:spPr>
          <a:xfrm>
            <a:off x="1141560" y="2304000"/>
            <a:ext cx="9905760" cy="345060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Piata pe care am ales sa ne concentram este aceea de urban planning services, atat la nivel guvernamental cat si al companiilor de urban planning</a:t>
            </a:r>
            <a:endParaRPr b="0" lang="en-US" sz="2000" spc="-1" strike="noStrike" cap="small">
              <a:solidFill>
                <a:srgbClr val="ffffff"/>
              </a:solidFill>
              <a:latin typeface="Century Gothic"/>
            </a:endParaRPr>
          </a:p>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Industrie estimata la 156 billion USD</a:t>
            </a:r>
            <a:endParaRPr b="0" lang="en-US" sz="2000" spc="-1" strike="noStrike" cap="small">
              <a:solidFill>
                <a:srgbClr val="ffffff"/>
              </a:solidFill>
              <a:latin typeface="Century Gothic"/>
            </a:endParaRPr>
          </a:p>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Oportunitati de crestere majore odata cu impactul schimbarilor climatice</a:t>
            </a:r>
            <a:endParaRPr b="0" lang="en-US" sz="2000" spc="-1" strike="noStrike" cap="small">
              <a:solidFill>
                <a:srgbClr val="ffffff"/>
              </a:solidFill>
              <a:latin typeface="Century Gothic"/>
            </a:endParaRPr>
          </a:p>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Piata matura, dar produsul oferit de noi nu are competitori directi pe piata, si poate servi ca un suplement al altor unelte</a:t>
            </a:r>
            <a:endParaRPr b="0" lang="en-US" sz="20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pPr>
              <a:lnSpc>
                <a:spcPct val="100000"/>
              </a:lnSpc>
              <a:buNone/>
            </a:pPr>
            <a:r>
              <a:rPr b="0" lang="en-US" sz="3200" spc="-1" strike="noStrike" cap="all">
                <a:latin typeface="Century Gothic"/>
              </a:rPr>
              <a:t>nevoile si clientii</a:t>
            </a:r>
            <a:endParaRPr b="0" lang="en-US" sz="3200" spc="-1" strike="noStrike">
              <a:solidFill>
                <a:srgbClr val="ffffff"/>
              </a:solidFill>
              <a:latin typeface="Century Gothic"/>
            </a:endParaRPr>
          </a:p>
        </p:txBody>
      </p:sp>
      <p:sp>
        <p:nvSpPr>
          <p:cNvPr id="106" name="PlaceHolder 2"/>
          <p:cNvSpPr>
            <a:spLocks noGrp="1"/>
          </p:cNvSpPr>
          <p:nvPr>
            <p:ph/>
          </p:nvPr>
        </p:nvSpPr>
        <p:spPr>
          <a:xfrm>
            <a:off x="1141560" y="2666880"/>
            <a:ext cx="9905760" cy="31237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Date cu rezolutie mai mare captureaza mai fidel trasaturile foarte complexe ale temperaturii dintr-un oras, foarte util in detectarea insulelor de caldura si optimizarea spatiilor verzi</a:t>
            </a:r>
            <a:endParaRPr b="0" lang="en-US" sz="2000" spc="-1" strike="noStrike" cap="small">
              <a:solidFill>
                <a:srgbClr val="ffffff"/>
              </a:solidFill>
              <a:latin typeface="Century Gothic"/>
            </a:endParaRPr>
          </a:p>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Clietul mediu: urban planner, educated, middle age, government worker/ works for company contracted by government, somewhat used to data manipulation, merging data into their development process  </a:t>
            </a:r>
            <a:endParaRPr b="0" lang="en-US" sz="20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pPr>
              <a:lnSpc>
                <a:spcPct val="100000"/>
              </a:lnSpc>
              <a:buNone/>
            </a:pPr>
            <a:r>
              <a:rPr b="0" lang="en-US" sz="3200" spc="-1" strike="noStrike" cap="all">
                <a:latin typeface="Century Gothic"/>
              </a:rPr>
              <a:t>Valoare propusa si modelul de business</a:t>
            </a:r>
            <a:endParaRPr b="0" lang="en-US" sz="3200" spc="-1" strike="noStrike">
              <a:solidFill>
                <a:srgbClr val="ffffff"/>
              </a:solidFill>
              <a:latin typeface="Century Gothic"/>
            </a:endParaRPr>
          </a:p>
        </p:txBody>
      </p:sp>
      <p:sp>
        <p:nvSpPr>
          <p:cNvPr id="108" name="PlaceHolder 2"/>
          <p:cNvSpPr>
            <a:spLocks noGrp="1"/>
          </p:cNvSpPr>
          <p:nvPr>
            <p:ph/>
          </p:nvPr>
        </p:nvSpPr>
        <p:spPr>
          <a:xfrm>
            <a:off x="1141560" y="2666880"/>
            <a:ext cx="9905760" cy="3123720"/>
          </a:xfrm>
          <a:prstGeom prst="rect">
            <a:avLst/>
          </a:prstGeom>
          <a:noFill/>
          <a:ln w="0">
            <a:noFill/>
          </a:ln>
        </p:spPr>
        <p:txBody>
          <a:bodyPr lIns="0" rIns="0" tIns="0" bIns="0" anchor="t">
            <a:normAutofit fontScale="97000"/>
          </a:bodyPr>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Date cu o rezolutie de felul ce pot fi obtinute prin utilizarea aplicatiei noastre sunt greu/imposibil de gasit</a:t>
            </a:r>
            <a:endParaRPr b="0" lang="en-US" sz="2000" spc="-1" strike="noStrike" cap="small">
              <a:solidFill>
                <a:srgbClr val="ffffff"/>
              </a:solidFill>
              <a:latin typeface="Century Gothic"/>
            </a:endParaRPr>
          </a:p>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Introducand date lansat de o rezolutie de 30x30 m se pot obtine estimari ale temperaturii unor bucati de teren de 10x10 m, destul pentru a reprezenta doar o casa, portiune de drum, un mic parc, utilizabil in planificarea reamenajarii spatiior urbane</a:t>
            </a:r>
            <a:endParaRPr b="0" lang="en-US" sz="2000" spc="-1" strike="noStrike" cap="small">
              <a:solidFill>
                <a:srgbClr val="ffffff"/>
              </a:solidFill>
              <a:latin typeface="Century Gothic"/>
            </a:endParaRPr>
          </a:p>
          <a:p>
            <a:pPr marL="432000" indent="-324000">
              <a:spcBef>
                <a:spcPts val="1417"/>
              </a:spcBef>
              <a:buClr>
                <a:srgbClr val="ffffff"/>
              </a:buClr>
              <a:buSzPct val="45000"/>
              <a:buFont typeface="Wingdings" charset="2"/>
              <a:buChar char=""/>
            </a:pPr>
            <a:r>
              <a:rPr b="0" lang="en-US" sz="2000" spc="-1" strike="noStrike" cap="small">
                <a:solidFill>
                  <a:srgbClr val="ffffff"/>
                </a:solidFill>
                <a:latin typeface="Century Gothic"/>
              </a:rPr>
              <a:t>Datorita volumului mare de calcul, produsul trebuie sa fie subscription based, saas and freemium trials could be used for small to medium customers, b2b licencing pentru clienti mari</a:t>
            </a:r>
            <a:endParaRPr b="0" lang="en-US" sz="20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3116160" y="2476440"/>
            <a:ext cx="5956200" cy="1904760"/>
          </a:xfrm>
          <a:prstGeom prst="rect">
            <a:avLst/>
          </a:prstGeom>
          <a:noFill/>
          <a:ln w="0">
            <a:noFill/>
          </a:ln>
        </p:spPr>
        <p:txBody>
          <a:bodyPr anchor="ctr">
            <a:normAutofit fontScale="86000"/>
          </a:bodyPr>
          <a:p>
            <a:pPr>
              <a:lnSpc>
                <a:spcPct val="100000"/>
              </a:lnSpc>
              <a:buNone/>
            </a:pPr>
            <a:r>
              <a:rPr b="0" lang="en-US" sz="8000" spc="-1" strike="noStrike" cap="all">
                <a:latin typeface="Century Gothic"/>
              </a:rPr>
              <a:t>Thank you</a:t>
            </a:r>
            <a:endParaRPr b="0" lang="en-US" sz="8000" spc="-1" strike="noStrike">
              <a:solidFill>
                <a:srgbClr val="ffffff"/>
              </a:solidFill>
              <a:latin typeface="Century Gothic"/>
            </a:endParaRPr>
          </a:p>
        </p:txBody>
      </p:sp>
      <p:sp>
        <p:nvSpPr>
          <p:cNvPr id="110" name="PlaceHolder 2"/>
          <p:cNvSpPr>
            <a:spLocks noGrp="1"/>
          </p:cNvSpPr>
          <p:nvPr>
            <p:ph/>
          </p:nvPr>
        </p:nvSpPr>
        <p:spPr>
          <a:xfrm>
            <a:off x="4325760" y="4140000"/>
            <a:ext cx="2874240" cy="476280"/>
          </a:xfrm>
          <a:prstGeom prst="rect">
            <a:avLst/>
          </a:prstGeom>
          <a:noFill/>
          <a:ln w="0">
            <a:noFill/>
          </a:ln>
        </p:spPr>
        <p:txBody>
          <a:bodyPr anchor="ctr">
            <a:noAutofit/>
          </a:bodyPr>
          <a:p>
            <a:pPr>
              <a:lnSpc>
                <a:spcPct val="100000"/>
              </a:lnSpc>
              <a:spcBef>
                <a:spcPts val="400"/>
              </a:spcBef>
              <a:spcAft>
                <a:spcPts val="601"/>
              </a:spcAft>
              <a:buNone/>
              <a:tabLst>
                <a:tab algn="l" pos="0"/>
              </a:tabLst>
            </a:pPr>
            <a:r>
              <a:rPr b="0" lang="en-US" sz="2000" spc="-1" strike="noStrike" cap="small">
                <a:latin typeface="Century Gothic"/>
              </a:rPr>
              <a:t>SatelLite scalers</a:t>
            </a:r>
            <a:endParaRPr b="0" lang="en-US" sz="20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1141560" y="609480"/>
            <a:ext cx="9905760" cy="1904760"/>
          </a:xfrm>
          <a:prstGeom prst="rect">
            <a:avLst/>
          </a:prstGeom>
          <a:noFill/>
          <a:ln w="0">
            <a:noFill/>
          </a:ln>
        </p:spPr>
        <p:txBody>
          <a:bodyPr lIns="0" rIns="0" tIns="0" bIns="0" anchor="ctr">
            <a:noAutofit/>
          </a:bodyPr>
          <a:p>
            <a:pPr>
              <a:lnSpc>
                <a:spcPct val="100000"/>
              </a:lnSpc>
              <a:buNone/>
            </a:pPr>
            <a:r>
              <a:rPr b="0" lang="en-US" sz="3200" spc="-1" strike="noStrike" cap="all">
                <a:latin typeface="Century Gothic"/>
              </a:rPr>
              <a:t>BIBLIOGRAFIE</a:t>
            </a:r>
            <a:endParaRPr b="0" lang="en-US" sz="3200" spc="-1" strike="noStrike">
              <a:solidFill>
                <a:srgbClr val="ffffff"/>
              </a:solidFill>
              <a:latin typeface="Century Gothic"/>
            </a:endParaRPr>
          </a:p>
        </p:txBody>
      </p:sp>
      <p:sp>
        <p:nvSpPr>
          <p:cNvPr id="112" name="PlaceHolder 2"/>
          <p:cNvSpPr>
            <a:spLocks noGrp="1"/>
          </p:cNvSpPr>
          <p:nvPr>
            <p:ph/>
          </p:nvPr>
        </p:nvSpPr>
        <p:spPr>
          <a:xfrm>
            <a:off x="1141560" y="2666880"/>
            <a:ext cx="9905760" cy="31237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200" spc="-1" strike="noStrike" cap="small">
                <a:solidFill>
                  <a:srgbClr val="ffffff"/>
                </a:solidFill>
                <a:latin typeface="Century Gothic"/>
                <a:hlinkClick r:id="rId1"/>
              </a:rPr>
              <a:t>https://www.grandviewresearch.com/industry-analysis/urban-planning-software-services-market-report</a:t>
            </a:r>
            <a:endParaRPr b="0" lang="en-US" sz="1200" spc="-1" strike="noStrike" cap="small">
              <a:solidFill>
                <a:srgbClr val="ffffff"/>
              </a:solidFill>
              <a:latin typeface="Century Gothic"/>
            </a:endParaRPr>
          </a:p>
          <a:p>
            <a:pPr marL="432000" indent="-324000">
              <a:spcBef>
                <a:spcPts val="1417"/>
              </a:spcBef>
              <a:buClr>
                <a:srgbClr val="ffffff"/>
              </a:buClr>
              <a:buSzPct val="45000"/>
              <a:buFont typeface="Wingdings" charset="2"/>
              <a:buChar char=""/>
            </a:pPr>
            <a:r>
              <a:rPr b="0" lang="en-US" sz="1200" spc="-1" strike="noStrike" cap="small">
                <a:solidFill>
                  <a:srgbClr val="ffffff"/>
                </a:solidFill>
                <a:latin typeface="Century Gothic"/>
              </a:rPr>
              <a:t>https://datausa.io/profile/soc/urban-regional-planners</a:t>
            </a:r>
            <a:endParaRPr b="0" lang="en-US" sz="12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1180080" y="180000"/>
            <a:ext cx="4579920" cy="1904760"/>
          </a:xfrm>
          <a:prstGeom prst="rect">
            <a:avLst/>
          </a:prstGeom>
          <a:noFill/>
          <a:ln w="0">
            <a:noFill/>
          </a:ln>
        </p:spPr>
        <p:txBody>
          <a:bodyPr anchor="ctr">
            <a:noAutofit/>
          </a:bodyPr>
          <a:p>
            <a:pPr>
              <a:lnSpc>
                <a:spcPct val="100000"/>
              </a:lnSpc>
              <a:buNone/>
            </a:pPr>
            <a:r>
              <a:rPr b="0" lang="en-US" sz="3200" spc="-1" strike="noStrike" cap="all">
                <a:latin typeface="Century Gothic"/>
              </a:rPr>
              <a:t>Cerinta problemei</a:t>
            </a:r>
            <a:endParaRPr b="0" lang="en-US" sz="3200" spc="-1" strike="noStrike">
              <a:solidFill>
                <a:srgbClr val="ffffff"/>
              </a:solidFill>
              <a:latin typeface="Century Gothic"/>
            </a:endParaRPr>
          </a:p>
        </p:txBody>
      </p:sp>
      <p:sp>
        <p:nvSpPr>
          <p:cNvPr id="85" name="PlaceHolder 2"/>
          <p:cNvSpPr>
            <a:spLocks noGrp="1"/>
          </p:cNvSpPr>
          <p:nvPr>
            <p:ph/>
          </p:nvPr>
        </p:nvSpPr>
        <p:spPr>
          <a:xfrm>
            <a:off x="878760" y="1736280"/>
            <a:ext cx="9905760" cy="3123720"/>
          </a:xfrm>
          <a:prstGeom prst="rect">
            <a:avLst/>
          </a:prstGeom>
          <a:noFill/>
          <a:ln w="0">
            <a:noFill/>
          </a:ln>
        </p:spPr>
        <p:txBody>
          <a:bodyPr anchor="ctr">
            <a:noAutofit/>
          </a:bodyPr>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Se cere imbunatatirea informatiilor din imaginile satelitare, in legatura cu temperaturile observate pe acestea. Aceasta problema este un candidat foarte bun pentru utilizarea inteligentei artificiale.</a:t>
            </a:r>
            <a:endParaRPr b="0" lang="en-US" sz="2000" spc="-1" strike="noStrike" cap="small">
              <a:solidFill>
                <a:srgbClr val="ffffff"/>
              </a:solidFill>
              <a:latin typeface="Century Gothic"/>
            </a:endParaRPr>
          </a:p>
          <a:p>
            <a:pPr>
              <a:lnSpc>
                <a:spcPct val="100000"/>
              </a:lnSpc>
              <a:spcBef>
                <a:spcPts val="400"/>
              </a:spcBef>
              <a:spcAft>
                <a:spcPts val="601"/>
              </a:spcAft>
              <a:buNone/>
            </a:pPr>
            <a:endParaRPr b="0" lang="en-US" sz="2000" spc="-1" strike="noStrike" cap="small">
              <a:solidFill>
                <a:srgbClr val="ffffff"/>
              </a:solidFill>
              <a:latin typeface="Century Gothic"/>
            </a:endParaRPr>
          </a:p>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Imaginile satelitare au o rezolutie limitata (un pixel reprezinta 30m) -&gt; informatii limitate. Considerand importanta acestor imagini, solutionarea acestei probleme ar aduce multe beneficii in diferite campuri.</a:t>
            </a:r>
            <a:endParaRPr b="0" lang="en-US" sz="20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6" name="PlaceHolder 1"/>
          <p:cNvSpPr>
            <a:spLocks noGrp="1"/>
          </p:cNvSpPr>
          <p:nvPr>
            <p:ph type="title"/>
          </p:nvPr>
        </p:nvSpPr>
        <p:spPr>
          <a:xfrm>
            <a:off x="643320" y="609480"/>
            <a:ext cx="4687200" cy="1904760"/>
          </a:xfrm>
          <a:prstGeom prst="rect">
            <a:avLst/>
          </a:prstGeom>
          <a:noFill/>
          <a:ln w="0">
            <a:noFill/>
          </a:ln>
        </p:spPr>
        <p:txBody>
          <a:bodyPr anchor="ctr">
            <a:normAutofit/>
          </a:bodyPr>
          <a:p>
            <a:pPr>
              <a:lnSpc>
                <a:spcPct val="100000"/>
              </a:lnSpc>
              <a:buNone/>
            </a:pPr>
            <a:r>
              <a:rPr b="0" lang="en-US" sz="2800" spc="-1" strike="noStrike" cap="all">
                <a:latin typeface="Century Gothic"/>
              </a:rPr>
              <a:t>PRIMA INCERCARE (GNN)</a:t>
            </a:r>
            <a:endParaRPr b="0" lang="en-US" sz="2800" spc="-1" strike="noStrike">
              <a:solidFill>
                <a:srgbClr val="ffffff"/>
              </a:solidFill>
              <a:latin typeface="Century Gothic"/>
            </a:endParaRPr>
          </a:p>
        </p:txBody>
      </p:sp>
      <p:sp>
        <p:nvSpPr>
          <p:cNvPr id="87" name="PlaceHolder 2"/>
          <p:cNvSpPr>
            <a:spLocks noGrp="1"/>
          </p:cNvSpPr>
          <p:nvPr>
            <p:ph/>
          </p:nvPr>
        </p:nvSpPr>
        <p:spPr>
          <a:xfrm>
            <a:off x="643320" y="2064240"/>
            <a:ext cx="4936680" cy="4183920"/>
          </a:xfrm>
          <a:prstGeom prst="rect">
            <a:avLst/>
          </a:prstGeom>
          <a:noFill/>
          <a:ln w="0">
            <a:noFill/>
          </a:ln>
        </p:spPr>
        <p:txBody>
          <a:bodyPr anchor="t">
            <a:normAutofit fontScale="86000"/>
          </a:bodyPr>
          <a:p>
            <a:pPr marL="285840" indent="-285840">
              <a:lnSpc>
                <a:spcPct val="90000"/>
              </a:lnSpc>
              <a:spcBef>
                <a:spcPts val="281"/>
              </a:spcBef>
              <a:spcAft>
                <a:spcPts val="601"/>
              </a:spcAft>
              <a:buClr>
                <a:srgbClr val="ffffff"/>
              </a:buClr>
              <a:buFont typeface="Arial"/>
              <a:buChar char="•"/>
            </a:pPr>
            <a:r>
              <a:rPr b="0" lang="en-US" sz="1800" spc="-1" strike="noStrike" cap="small">
                <a:latin typeface="Century Gothic"/>
              </a:rPr>
              <a:t>Am inceput prin </a:t>
            </a:r>
            <a:r>
              <a:rPr b="0" lang="en-US" sz="1800" spc="-1" strike="noStrike" cap="small">
                <a:latin typeface="Century Gothic"/>
              </a:rPr>
              <a:t>rezolvarea </a:t>
            </a:r>
            <a:r>
              <a:rPr b="0" lang="en-US" sz="1800" spc="-1" strike="noStrike" cap="small">
                <a:latin typeface="Century Gothic"/>
              </a:rPr>
              <a:t>cerintei utilizand </a:t>
            </a:r>
            <a:r>
              <a:rPr b="0" lang="en-US" sz="1800" spc="-1" strike="noStrike" cap="small">
                <a:latin typeface="Century Gothic"/>
              </a:rPr>
              <a:t>un model propus, </a:t>
            </a:r>
            <a:r>
              <a:rPr b="0" lang="en-US" sz="1800" spc="-1" strike="noStrike" cap="small">
                <a:latin typeface="Century Gothic"/>
              </a:rPr>
              <a:t>si anume un </a:t>
            </a:r>
            <a:r>
              <a:rPr b="0" lang="en-US" sz="1800" spc="-1" strike="noStrike" cap="small">
                <a:latin typeface="Century Gothic"/>
              </a:rPr>
              <a:t>Graph Neural </a:t>
            </a:r>
            <a:r>
              <a:rPr b="0" lang="en-US" sz="1800" spc="-1" strike="noStrike" cap="small">
                <a:latin typeface="Century Gothic"/>
              </a:rPr>
              <a:t>Network, </a:t>
            </a:r>
            <a:r>
              <a:rPr b="0" lang="en-US" sz="1800" spc="-1" strike="noStrike" cap="small">
                <a:latin typeface="Century Gothic"/>
              </a:rPr>
              <a:t>folosind pytorch.</a:t>
            </a:r>
            <a:endParaRPr b="0" lang="en-US" sz="1800" spc="-1" strike="noStrike" cap="small">
              <a:solidFill>
                <a:srgbClr val="ffffff"/>
              </a:solidFill>
              <a:latin typeface="Century Gothic"/>
            </a:endParaRPr>
          </a:p>
          <a:p>
            <a:pPr marL="285840" indent="-285840">
              <a:lnSpc>
                <a:spcPct val="90000"/>
              </a:lnSpc>
              <a:spcBef>
                <a:spcPts val="281"/>
              </a:spcBef>
              <a:spcAft>
                <a:spcPts val="601"/>
              </a:spcAft>
              <a:buClr>
                <a:srgbClr val="ffffff"/>
              </a:buClr>
              <a:buFont typeface="Arial"/>
              <a:buChar char="•"/>
            </a:pPr>
            <a:r>
              <a:rPr b="0" lang="en-US" sz="1800" spc="-1" strike="noStrike" cap="small">
                <a:latin typeface="Century Gothic"/>
              </a:rPr>
              <a:t>Acesta este un tip </a:t>
            </a:r>
            <a:r>
              <a:rPr b="0" lang="en-US" sz="1800" spc="-1" strike="noStrike" cap="small">
                <a:latin typeface="Century Gothic"/>
              </a:rPr>
              <a:t>de model care </a:t>
            </a:r>
            <a:r>
              <a:rPr b="0" lang="en-US" sz="1800" spc="-1" strike="noStrike" cap="small">
                <a:latin typeface="Century Gothic"/>
              </a:rPr>
              <a:t>poate invata </a:t>
            </a:r>
            <a:r>
              <a:rPr b="0" lang="en-US" sz="1800" spc="-1" strike="noStrike" cap="small">
                <a:latin typeface="Century Gothic"/>
              </a:rPr>
              <a:t>foarte bine </a:t>
            </a:r>
            <a:r>
              <a:rPr b="0" lang="en-US" sz="1800" spc="-1" strike="noStrike" cap="small">
                <a:latin typeface="Century Gothic"/>
              </a:rPr>
              <a:t>relatiile intre </a:t>
            </a:r>
            <a:r>
              <a:rPr b="0" lang="en-US" sz="1800" spc="-1" strike="noStrike" cap="small">
                <a:latin typeface="Century Gothic"/>
              </a:rPr>
              <a:t>date, utilizandu-</a:t>
            </a:r>
            <a:r>
              <a:rPr b="0" lang="en-US" sz="1800" spc="-1" strike="noStrike" cap="small">
                <a:latin typeface="Century Gothic"/>
              </a:rPr>
              <a:t>le sub forma de </a:t>
            </a:r>
            <a:r>
              <a:rPr b="0" lang="en-US" sz="1800" spc="-1" strike="noStrike" cap="small">
                <a:latin typeface="Century Gothic"/>
              </a:rPr>
              <a:t>graf.</a:t>
            </a:r>
            <a:endParaRPr b="0" lang="en-US" sz="1800" spc="-1" strike="noStrike" cap="small">
              <a:solidFill>
                <a:srgbClr val="ffffff"/>
              </a:solidFill>
              <a:latin typeface="Century Gothic"/>
            </a:endParaRPr>
          </a:p>
          <a:p>
            <a:pPr marL="285840" indent="-285840">
              <a:lnSpc>
                <a:spcPct val="90000"/>
              </a:lnSpc>
              <a:spcBef>
                <a:spcPts val="281"/>
              </a:spcBef>
              <a:spcAft>
                <a:spcPts val="601"/>
              </a:spcAft>
              <a:buClr>
                <a:srgbClr val="ffffff"/>
              </a:buClr>
              <a:buFont typeface="Arial"/>
              <a:buChar char="•"/>
            </a:pPr>
            <a:r>
              <a:rPr b="0" lang="en-US" sz="1800" spc="-1" strike="noStrike" cap="small">
                <a:latin typeface="Century Gothic"/>
              </a:rPr>
              <a:t>ne-am decis sa </a:t>
            </a:r>
            <a:r>
              <a:rPr b="0" lang="en-US" sz="1800" spc="-1" strike="noStrike" cap="small">
                <a:latin typeface="Century Gothic"/>
              </a:rPr>
              <a:t>reprezentam </a:t>
            </a:r>
            <a:r>
              <a:rPr b="0" lang="en-US" sz="1800" spc="-1" strike="noStrike" cap="small">
                <a:latin typeface="Century Gothic"/>
              </a:rPr>
              <a:t>datele astfel: O </a:t>
            </a:r>
            <a:r>
              <a:rPr b="0" lang="en-US" sz="1800" spc="-1" strike="noStrike" cap="small">
                <a:latin typeface="Century Gothic"/>
              </a:rPr>
              <a:t>imagine, care </a:t>
            </a:r>
            <a:r>
              <a:rPr b="0" lang="en-US" sz="1800" spc="-1" strike="noStrike" cap="small">
                <a:latin typeface="Century Gothic"/>
              </a:rPr>
              <a:t>continue pixeli, </a:t>
            </a:r>
            <a:r>
              <a:rPr b="0" lang="en-US" sz="1800" spc="-1" strike="noStrike" cap="small">
                <a:latin typeface="Century Gothic"/>
              </a:rPr>
              <a:t>va deveni un </a:t>
            </a:r>
            <a:r>
              <a:rPr b="0" lang="en-US" sz="1800" spc="-1" strike="noStrike" cap="small">
                <a:latin typeface="Century Gothic"/>
              </a:rPr>
              <a:t>graf, in care </a:t>
            </a:r>
            <a:r>
              <a:rPr b="0" lang="en-US" sz="1800" spc="-1" strike="noStrike" cap="small">
                <a:latin typeface="Century Gothic"/>
              </a:rPr>
              <a:t>fiecare pixel va fi </a:t>
            </a:r>
            <a:r>
              <a:rPr b="0" lang="en-US" sz="1800" spc="-1" strike="noStrike" cap="small">
                <a:latin typeface="Century Gothic"/>
              </a:rPr>
              <a:t>conectat printr-o </a:t>
            </a:r>
            <a:r>
              <a:rPr b="0" lang="en-US" sz="1800" spc="-1" strike="noStrike" cap="small">
                <a:latin typeface="Century Gothic"/>
              </a:rPr>
              <a:t>muchie cu toti cei </a:t>
            </a:r>
            <a:r>
              <a:rPr b="0" lang="en-US" sz="1800" spc="-1" strike="noStrike" cap="small">
                <a:latin typeface="Century Gothic"/>
              </a:rPr>
              <a:t>8 vecini ai sai </a:t>
            </a:r>
            <a:r>
              <a:rPr b="0" lang="en-US" sz="1800" spc="-1" strike="noStrike" cap="small">
                <a:latin typeface="Century Gothic"/>
              </a:rPr>
              <a:t>(exceptie cei de pe </a:t>
            </a:r>
            <a:r>
              <a:rPr b="0" lang="en-US" sz="1800" spc="-1" strike="noStrike" cap="small">
                <a:latin typeface="Century Gothic"/>
              </a:rPr>
              <a:t>margine)</a:t>
            </a:r>
            <a:endParaRPr b="0" lang="en-US" sz="1800" spc="-1" strike="noStrike" cap="small">
              <a:solidFill>
                <a:srgbClr val="ffffff"/>
              </a:solidFill>
              <a:latin typeface="Century Gothic"/>
            </a:endParaRPr>
          </a:p>
          <a:p>
            <a:pPr marL="285840" indent="-285840">
              <a:lnSpc>
                <a:spcPct val="90000"/>
              </a:lnSpc>
              <a:spcBef>
                <a:spcPts val="281"/>
              </a:spcBef>
              <a:spcAft>
                <a:spcPts val="601"/>
              </a:spcAft>
              <a:buClr>
                <a:srgbClr val="ffffff"/>
              </a:buClr>
              <a:buFont typeface="Arial"/>
              <a:buChar char="•"/>
            </a:pPr>
            <a:r>
              <a:rPr b="0" lang="en-US" sz="1800" spc="-1" strike="noStrike" cap="small">
                <a:latin typeface="Century Gothic"/>
              </a:rPr>
              <a:t>Ca si input, </a:t>
            </a:r>
            <a:r>
              <a:rPr b="0" lang="en-US" sz="1800" spc="-1" strike="noStrike" cap="small">
                <a:latin typeface="Century Gothic"/>
              </a:rPr>
              <a:t>modelul primeste </a:t>
            </a:r>
            <a:r>
              <a:rPr b="0" lang="en-US" sz="1800" spc="-1" strike="noStrike" cap="small">
                <a:latin typeface="Century Gothic"/>
              </a:rPr>
              <a:t>pixelul si pozitia </a:t>
            </a:r>
            <a:r>
              <a:rPr b="0" lang="en-US" sz="1800" spc="-1" strike="noStrike" cap="small">
                <a:latin typeface="Century Gothic"/>
              </a:rPr>
              <a:t>sa in poza (X and </a:t>
            </a:r>
            <a:r>
              <a:rPr b="0" lang="en-US" sz="1800" spc="-1" strike="noStrike" cap="small">
                <a:latin typeface="Century Gothic"/>
              </a:rPr>
              <a:t>Y), iar ca si </a:t>
            </a:r>
            <a:r>
              <a:rPr b="0" lang="en-US" sz="1800" spc="-1" strike="noStrike" cap="small">
                <a:latin typeface="Century Gothic"/>
              </a:rPr>
              <a:t>output </a:t>
            </a:r>
            <a:r>
              <a:rPr b="0" lang="en-US" sz="1800" spc="-1" strike="noStrike" cap="small">
                <a:latin typeface="Century Gothic"/>
              </a:rPr>
              <a:t>returneaza 8 noi </a:t>
            </a:r>
            <a:r>
              <a:rPr b="0" lang="en-US" sz="1800" spc="-1" strike="noStrike" cap="small">
                <a:latin typeface="Century Gothic"/>
              </a:rPr>
              <a:t>pixeli, avand in </a:t>
            </a:r>
            <a:r>
              <a:rPr b="0" lang="en-US" sz="1800" spc="-1" strike="noStrike" cap="small">
                <a:latin typeface="Century Gothic"/>
              </a:rPr>
              <a:t>total 9 pixeli.</a:t>
            </a:r>
            <a:endParaRPr b="0" lang="en-US" sz="1800" spc="-1" strike="noStrike" cap="small">
              <a:solidFill>
                <a:srgbClr val="ffffff"/>
              </a:solidFill>
              <a:latin typeface="Century Gothic"/>
            </a:endParaRPr>
          </a:p>
          <a:p>
            <a:pPr>
              <a:lnSpc>
                <a:spcPct val="90000"/>
              </a:lnSpc>
              <a:spcBef>
                <a:spcPts val="281"/>
              </a:spcBef>
              <a:spcAft>
                <a:spcPts val="601"/>
              </a:spcAft>
              <a:buNone/>
            </a:pPr>
            <a:endParaRPr b="0" lang="en-US" sz="1400" spc="-1" strike="noStrike" cap="small">
              <a:solidFill>
                <a:srgbClr val="ffffff"/>
              </a:solidFill>
              <a:latin typeface="Century Gothic"/>
            </a:endParaRPr>
          </a:p>
        </p:txBody>
      </p:sp>
      <p:sp>
        <p:nvSpPr>
          <p:cNvPr id="88" name="Imagine 4"/>
          <p:cNvSpPr/>
          <p:nvPr/>
        </p:nvSpPr>
        <p:spPr>
          <a:xfrm>
            <a:off x="5900760" y="739440"/>
            <a:ext cx="5132880" cy="5172480"/>
          </a:xfrm>
          <a:prstGeom prst="roundRect">
            <a:avLst>
              <a:gd name="adj" fmla="val 3517"/>
            </a:avLst>
          </a:prstGeom>
          <a:blipFill rotWithShape="0">
            <a:blip r:embed="rId2"/>
            <a:srcRect/>
            <a:stretch/>
          </a:blipFill>
          <a:ln w="38100">
            <a:solidFill>
              <a:srgbClr val="363d46"/>
            </a:solidFill>
            <a:round/>
          </a:ln>
          <a:effectLst>
            <a:innerShdw blurRad="57150" dir="14460000" dist="38100">
              <a:srgbClr val="000000">
                <a:alpha val="70000"/>
              </a:srgbClr>
            </a:innerShdw>
          </a:effectLst>
        </p:spPr>
        <p:style>
          <a:lnRef idx="0"/>
          <a:fillRef idx="0"/>
          <a:effectRef idx="0"/>
          <a:fontRef idx="minor"/>
        </p:style>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9" name="PlaceHolder 1"/>
          <p:cNvSpPr>
            <a:spLocks noGrp="1"/>
          </p:cNvSpPr>
          <p:nvPr>
            <p:ph type="title"/>
          </p:nvPr>
        </p:nvSpPr>
        <p:spPr>
          <a:xfrm>
            <a:off x="6420600" y="609480"/>
            <a:ext cx="5122080" cy="1904760"/>
          </a:xfrm>
          <a:prstGeom prst="rect">
            <a:avLst/>
          </a:prstGeom>
          <a:noFill/>
          <a:ln w="0">
            <a:noFill/>
          </a:ln>
        </p:spPr>
        <p:txBody>
          <a:bodyPr anchor="ctr">
            <a:normAutofit/>
          </a:bodyPr>
          <a:p>
            <a:pPr>
              <a:lnSpc>
                <a:spcPct val="100000"/>
              </a:lnSpc>
              <a:buNone/>
            </a:pPr>
            <a:r>
              <a:rPr b="0" lang="en-US" sz="3200" spc="-1" strike="noStrike" cap="all">
                <a:latin typeface="Century Gothic"/>
              </a:rPr>
              <a:t>REZULTATELE GNN</a:t>
            </a:r>
            <a:endParaRPr b="0" lang="en-US" sz="3200" spc="-1" strike="noStrike">
              <a:solidFill>
                <a:srgbClr val="ffffff"/>
              </a:solidFill>
              <a:latin typeface="Century Gothic"/>
            </a:endParaRPr>
          </a:p>
        </p:txBody>
      </p:sp>
      <p:sp>
        <p:nvSpPr>
          <p:cNvPr id="90" name="PlaceHolder 2"/>
          <p:cNvSpPr>
            <a:spLocks noGrp="1"/>
          </p:cNvSpPr>
          <p:nvPr>
            <p:ph/>
          </p:nvPr>
        </p:nvSpPr>
        <p:spPr>
          <a:xfrm>
            <a:off x="6420600" y="1892520"/>
            <a:ext cx="5122080" cy="3990600"/>
          </a:xfrm>
          <a:prstGeom prst="rect">
            <a:avLst/>
          </a:prstGeom>
          <a:noFill/>
          <a:ln w="0">
            <a:noFill/>
          </a:ln>
        </p:spPr>
        <p:txBody>
          <a:bodyPr anchor="t">
            <a:normAutofit fontScale="96000"/>
          </a:bodyPr>
          <a:p>
            <a:pPr marL="285840" indent="-285840">
              <a:lnSpc>
                <a:spcPct val="90000"/>
              </a:lnSpc>
              <a:spcBef>
                <a:spcPts val="241"/>
              </a:spcBef>
              <a:spcAft>
                <a:spcPts val="601"/>
              </a:spcAft>
              <a:buClr>
                <a:srgbClr val="ffffff"/>
              </a:buClr>
              <a:buFont typeface="Arial"/>
              <a:buChar char="•"/>
            </a:pPr>
            <a:r>
              <a:rPr b="0" lang="en-US" sz="1200" spc="-1" strike="noStrike" cap="small">
                <a:latin typeface="Century Gothic"/>
              </a:rPr>
              <a:t>Pentru antrenarea modelului, am utilizat ca si output imagini 6000x6000, iar ca si input aceleasi imagini downscaled(2000x2000), antrenand direct pe valorile pixelilor</a:t>
            </a:r>
            <a:endParaRPr b="0" lang="en-US" sz="1200" spc="-1" strike="noStrike" cap="small">
              <a:solidFill>
                <a:srgbClr val="ffffff"/>
              </a:solidFill>
              <a:latin typeface="Century Gothic"/>
            </a:endParaRPr>
          </a:p>
          <a:p>
            <a:pPr marL="285840" indent="-285840">
              <a:lnSpc>
                <a:spcPct val="90000"/>
              </a:lnSpc>
              <a:spcBef>
                <a:spcPts val="241"/>
              </a:spcBef>
              <a:spcAft>
                <a:spcPts val="601"/>
              </a:spcAft>
              <a:buClr>
                <a:srgbClr val="ffffff"/>
              </a:buClr>
              <a:buFont typeface="Arial"/>
              <a:buChar char="•"/>
            </a:pPr>
            <a:r>
              <a:rPr b="0" lang="en-US" sz="1200" spc="-1" strike="noStrike" cap="small">
                <a:latin typeface="Century Gothic"/>
              </a:rPr>
              <a:t>Antrenarea a fost foarte inceata, din cauza complexitatii grafului, deoarece pentru fiecare pixel s-au creat cate 8 muchii, ducand la utilizare foarte mare de RAM si timpi inceti. Aceasta iteratie a solutiei a fost antrenata pe un numar limitat de epoci, si cu un learning rate destul de mare. </a:t>
            </a:r>
            <a:endParaRPr b="0" lang="en-US" sz="1200" spc="-1" strike="noStrike" cap="small">
              <a:solidFill>
                <a:srgbClr val="ffffff"/>
              </a:solidFill>
              <a:latin typeface="Century Gothic"/>
            </a:endParaRPr>
          </a:p>
          <a:p>
            <a:pPr marL="285840" indent="-285840">
              <a:lnSpc>
                <a:spcPct val="90000"/>
              </a:lnSpc>
              <a:spcBef>
                <a:spcPts val="241"/>
              </a:spcBef>
              <a:spcAft>
                <a:spcPts val="601"/>
              </a:spcAft>
              <a:buClr>
                <a:srgbClr val="ffffff"/>
              </a:buClr>
              <a:buFont typeface="Arial"/>
              <a:buChar char="•"/>
            </a:pPr>
            <a:r>
              <a:rPr b="0" lang="en-US" sz="1200" spc="-1" strike="noStrike" cap="small">
                <a:latin typeface="Century Gothic"/>
              </a:rPr>
              <a:t>Pentru o prima incercare, rezultatele au fost foarte bune la validare: </a:t>
            </a:r>
            <a:endParaRPr b="0" lang="en-US" sz="1200" spc="-1" strike="noStrike" cap="small">
              <a:solidFill>
                <a:srgbClr val="ffffff"/>
              </a:solidFill>
              <a:latin typeface="Century Gothic"/>
            </a:endParaRPr>
          </a:p>
          <a:p>
            <a:pPr lvl="1" marL="743040" indent="-285840">
              <a:lnSpc>
                <a:spcPct val="90000"/>
              </a:lnSpc>
              <a:spcBef>
                <a:spcPts val="241"/>
              </a:spcBef>
              <a:spcAft>
                <a:spcPts val="601"/>
              </a:spcAft>
              <a:buClr>
                <a:srgbClr val="ffffff"/>
              </a:buClr>
              <a:buFont typeface="Arial"/>
              <a:buChar char="•"/>
            </a:pPr>
            <a:r>
              <a:rPr b="0" lang="en-US" sz="1200" spc="-1" strike="noStrike" cap="small">
                <a:latin typeface="Century Gothic"/>
              </a:rPr>
              <a:t>Mean Absolute Error: 0.0042164814658463</a:t>
            </a:r>
            <a:endParaRPr b="0" lang="en-US" sz="1200" spc="-1" strike="noStrike" cap="small">
              <a:solidFill>
                <a:srgbClr val="ffffff"/>
              </a:solidFill>
              <a:latin typeface="Century Gothic"/>
            </a:endParaRPr>
          </a:p>
          <a:p>
            <a:pPr lvl="1" marL="743040" indent="-285840">
              <a:lnSpc>
                <a:spcPct val="90000"/>
              </a:lnSpc>
              <a:spcBef>
                <a:spcPts val="241"/>
              </a:spcBef>
              <a:spcAft>
                <a:spcPts val="601"/>
              </a:spcAft>
              <a:buClr>
                <a:srgbClr val="ffffff"/>
              </a:buClr>
              <a:buFont typeface="Arial"/>
              <a:buChar char="•"/>
            </a:pPr>
            <a:r>
              <a:rPr b="0" lang="en-US" sz="1200" spc="-1" strike="noStrike" cap="small">
                <a:latin typeface="Century Gothic"/>
              </a:rPr>
              <a:t>Mean Square Error: 0.0417671762406826</a:t>
            </a:r>
            <a:endParaRPr b="0" lang="en-US" sz="1200" spc="-1" strike="noStrike" cap="small">
              <a:solidFill>
                <a:srgbClr val="ffffff"/>
              </a:solidFill>
              <a:latin typeface="Century Gothic"/>
            </a:endParaRPr>
          </a:p>
          <a:p>
            <a:pPr lvl="1" marL="743040" indent="-285840">
              <a:lnSpc>
                <a:spcPct val="90000"/>
              </a:lnSpc>
              <a:spcBef>
                <a:spcPts val="241"/>
              </a:spcBef>
              <a:spcAft>
                <a:spcPts val="601"/>
              </a:spcAft>
              <a:buClr>
                <a:srgbClr val="ffffff"/>
              </a:buClr>
              <a:buFont typeface="Arial"/>
              <a:buChar char="•"/>
            </a:pPr>
            <a:r>
              <a:rPr b="0" lang="en-US" sz="1200" spc="-1" strike="noStrike" cap="small">
                <a:latin typeface="Century Gothic"/>
              </a:rPr>
              <a:t>R2: 0.8399149179458618</a:t>
            </a:r>
            <a:endParaRPr b="0" lang="en-US" sz="1200" spc="-1" strike="noStrike" cap="small">
              <a:solidFill>
                <a:srgbClr val="ffffff"/>
              </a:solidFill>
              <a:latin typeface="Century Gothic"/>
            </a:endParaRPr>
          </a:p>
          <a:p>
            <a:pPr marL="457200">
              <a:lnSpc>
                <a:spcPct val="90000"/>
              </a:lnSpc>
              <a:spcBef>
                <a:spcPts val="241"/>
              </a:spcBef>
              <a:spcAft>
                <a:spcPts val="601"/>
              </a:spcAft>
              <a:buNone/>
              <a:tabLst>
                <a:tab algn="l" pos="0"/>
              </a:tabLst>
            </a:pPr>
            <a:r>
              <a:rPr b="0" lang="en-US" sz="1200" spc="-1" strike="noStrike" cap="small">
                <a:latin typeface="Century Gothic"/>
              </a:rPr>
              <a:t>Din aceste rezultate putem observa ca modelul chiar a invatat patternurile din imagini si aproximarea este buna.</a:t>
            </a:r>
            <a:endParaRPr b="0" lang="en-US" sz="1200" spc="-1" strike="noStrike" cap="small">
              <a:solidFill>
                <a:srgbClr val="ffffff"/>
              </a:solidFill>
              <a:latin typeface="Century Gothic"/>
            </a:endParaRPr>
          </a:p>
          <a:p>
            <a:pPr marL="457200">
              <a:lnSpc>
                <a:spcPct val="90000"/>
              </a:lnSpc>
              <a:spcBef>
                <a:spcPts val="241"/>
              </a:spcBef>
              <a:spcAft>
                <a:spcPts val="601"/>
              </a:spcAft>
              <a:buNone/>
              <a:tabLst>
                <a:tab algn="l" pos="0"/>
              </a:tabLst>
            </a:pPr>
            <a:br>
              <a:rPr sz="1200"/>
            </a:br>
            <a:endParaRPr b="0" lang="en-US" sz="1200" spc="-1" strike="noStrike" cap="small">
              <a:solidFill>
                <a:srgbClr val="ffffff"/>
              </a:solidFill>
              <a:latin typeface="Century Gothic"/>
            </a:endParaRPr>
          </a:p>
        </p:txBody>
      </p:sp>
      <p:sp>
        <p:nvSpPr>
          <p:cNvPr id="91" name="Imagine 6"/>
          <p:cNvSpPr/>
          <p:nvPr/>
        </p:nvSpPr>
        <p:spPr>
          <a:xfrm>
            <a:off x="643320" y="1892520"/>
            <a:ext cx="5693760" cy="3077640"/>
          </a:xfrm>
          <a:prstGeom prst="roundRect">
            <a:avLst>
              <a:gd name="adj" fmla="val 3517"/>
            </a:avLst>
          </a:prstGeom>
          <a:blipFill rotWithShape="0">
            <a:blip r:embed="rId2"/>
            <a:srcRect/>
            <a:stretch/>
          </a:blipFill>
          <a:ln w="38100">
            <a:solidFill>
              <a:srgbClr val="363d46"/>
            </a:solidFill>
            <a:round/>
          </a:ln>
          <a:effectLst>
            <a:innerShdw blurRad="57150" dir="14460000" dist="38100">
              <a:srgbClr val="000000">
                <a:alpha val="70000"/>
              </a:srgbClr>
            </a:innerShdw>
          </a:effectLst>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720000" y="1132560"/>
            <a:ext cx="4329000" cy="667440"/>
          </a:xfrm>
          <a:prstGeom prst="rect">
            <a:avLst/>
          </a:prstGeom>
          <a:noFill/>
          <a:ln w="0">
            <a:noFill/>
          </a:ln>
        </p:spPr>
        <p:txBody>
          <a:bodyPr anchor="ctr">
            <a:normAutofit/>
          </a:bodyPr>
          <a:p>
            <a:pPr>
              <a:lnSpc>
                <a:spcPct val="100000"/>
              </a:lnSpc>
              <a:buNone/>
            </a:pPr>
            <a:r>
              <a:rPr b="0" lang="en-US" sz="3200" spc="-1" strike="noStrike" cap="all">
                <a:latin typeface="Century Gothic"/>
              </a:rPr>
              <a:t>LIMITARILE GNN</a:t>
            </a:r>
            <a:endParaRPr b="0" lang="en-US" sz="3200" spc="-1" strike="noStrike">
              <a:solidFill>
                <a:srgbClr val="ffffff"/>
              </a:solidFill>
              <a:latin typeface="Century Gothic"/>
            </a:endParaRPr>
          </a:p>
        </p:txBody>
      </p:sp>
      <p:sp>
        <p:nvSpPr>
          <p:cNvPr id="93" name="PlaceHolder 2"/>
          <p:cNvSpPr>
            <a:spLocks noGrp="1"/>
          </p:cNvSpPr>
          <p:nvPr>
            <p:ph/>
          </p:nvPr>
        </p:nvSpPr>
        <p:spPr>
          <a:xfrm>
            <a:off x="360000" y="2276280"/>
            <a:ext cx="9905760" cy="3123720"/>
          </a:xfrm>
          <a:prstGeom prst="rect">
            <a:avLst/>
          </a:prstGeom>
          <a:noFill/>
          <a:ln w="0">
            <a:noFill/>
          </a:ln>
        </p:spPr>
        <p:txBody>
          <a:bodyPr anchor="ctr">
            <a:noAutofit/>
          </a:bodyPr>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chiar daca modelul a invatat sa genereze pixelii lipsa, si rezultatul validarii este promitator, outputul nu este tocmai perfect.</a:t>
            </a:r>
            <a:endParaRPr b="0" lang="en-US" sz="2000" spc="-1" strike="noStrike" cap="small">
              <a:solidFill>
                <a:srgbClr val="ffffff"/>
              </a:solidFill>
              <a:latin typeface="Century Gothic"/>
            </a:endParaRPr>
          </a:p>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Pe langa timpii lungi de antrenare si cantitatea mare de RAM utilizata, modelul este limitat la un output shape de 6000x6000, adica poate accepta poze doar de dimensiunea 2000x2000, ceea ce este o problema, pentru ca vrem sa dam inputuri mult mai mici de atat. De aceea, am trecut la o noua incercare.</a:t>
            </a:r>
            <a:endParaRPr b="0" lang="en-US" sz="20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PlaceHolder 1"/>
          <p:cNvSpPr>
            <a:spLocks noGrp="1"/>
          </p:cNvSpPr>
          <p:nvPr>
            <p:ph type="title"/>
          </p:nvPr>
        </p:nvSpPr>
        <p:spPr>
          <a:xfrm>
            <a:off x="540000" y="1260000"/>
            <a:ext cx="9905760" cy="640080"/>
          </a:xfrm>
          <a:prstGeom prst="rect">
            <a:avLst/>
          </a:prstGeom>
          <a:noFill/>
          <a:ln w="0">
            <a:noFill/>
          </a:ln>
        </p:spPr>
        <p:txBody>
          <a:bodyPr anchor="ctr">
            <a:noAutofit/>
          </a:bodyPr>
          <a:p>
            <a:pPr>
              <a:lnSpc>
                <a:spcPct val="100000"/>
              </a:lnSpc>
              <a:buNone/>
            </a:pPr>
            <a:r>
              <a:rPr b="0" lang="en-US" sz="3200" spc="-1" strike="noStrike" cap="all">
                <a:latin typeface="Century Gothic"/>
              </a:rPr>
              <a:t>A DOUA INCERCARE (CNN)</a:t>
            </a:r>
            <a:endParaRPr b="0" lang="en-US" sz="3200" spc="-1" strike="noStrike">
              <a:solidFill>
                <a:srgbClr val="ffffff"/>
              </a:solidFill>
              <a:latin typeface="Century Gothic"/>
            </a:endParaRPr>
          </a:p>
        </p:txBody>
      </p:sp>
      <p:sp>
        <p:nvSpPr>
          <p:cNvPr id="95" name="PlaceHolder 2"/>
          <p:cNvSpPr>
            <a:spLocks noGrp="1"/>
          </p:cNvSpPr>
          <p:nvPr>
            <p:ph/>
          </p:nvPr>
        </p:nvSpPr>
        <p:spPr>
          <a:xfrm>
            <a:off x="360000" y="2160000"/>
            <a:ext cx="9905760" cy="3123720"/>
          </a:xfrm>
          <a:prstGeom prst="rect">
            <a:avLst/>
          </a:prstGeom>
          <a:noFill/>
          <a:ln w="0">
            <a:noFill/>
          </a:ln>
        </p:spPr>
        <p:txBody>
          <a:bodyPr anchor="ctr">
            <a:noAutofit/>
          </a:bodyPr>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Ne-am propus, pentru a imbunatati calitatea, viteza si utilizarea de resurse computationale, sa incercam un alt tip de model, si anume un Convoluted Neural Network (CNN), folosind keras.</a:t>
            </a:r>
            <a:endParaRPr b="0" lang="en-US" sz="2000" spc="-1" strike="noStrike" cap="small">
              <a:solidFill>
                <a:srgbClr val="ffffff"/>
              </a:solidFill>
              <a:latin typeface="Century Gothic"/>
            </a:endParaRPr>
          </a:p>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Pentru acest model, am format o noua metoda de antrenare. Fiecare imagine este impartita in blocuri de 75x75 pixeli. pentru input introducem 25x25 pixeli, iar outputul reprezinta pixelul din mijlocul acelei zone de 25x25, super-resolved. </a:t>
            </a:r>
            <a:endParaRPr b="0" lang="en-US" sz="2000" spc="-1" strike="noStrike" cap="small">
              <a:solidFill>
                <a:srgbClr val="ffffff"/>
              </a:solidFill>
              <a:latin typeface="Century Gothic"/>
            </a:endParaRPr>
          </a:p>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Impartirea imaginii aduce avantaje din punct de vedere al vitezei, dar si al resurselor computationale.</a:t>
            </a:r>
            <a:endParaRPr b="0" lang="en-US" sz="20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96" name="PlaceHolder 1"/>
          <p:cNvSpPr>
            <a:spLocks noGrp="1"/>
          </p:cNvSpPr>
          <p:nvPr>
            <p:ph type="title"/>
          </p:nvPr>
        </p:nvSpPr>
        <p:spPr>
          <a:xfrm>
            <a:off x="643320" y="609480"/>
            <a:ext cx="3643200" cy="1904760"/>
          </a:xfrm>
          <a:prstGeom prst="rect">
            <a:avLst/>
          </a:prstGeom>
          <a:noFill/>
          <a:ln w="0">
            <a:noFill/>
          </a:ln>
        </p:spPr>
        <p:txBody>
          <a:bodyPr anchor="ctr">
            <a:normAutofit/>
          </a:bodyPr>
          <a:p>
            <a:pPr>
              <a:lnSpc>
                <a:spcPct val="100000"/>
              </a:lnSpc>
              <a:buNone/>
            </a:pPr>
            <a:r>
              <a:rPr b="0" lang="en-US" sz="2800" spc="-1" strike="noStrike" cap="all">
                <a:latin typeface="Century Gothic"/>
              </a:rPr>
              <a:t>REZULTATELE CNN</a:t>
            </a:r>
            <a:endParaRPr b="0" lang="en-US" sz="2800" spc="-1" strike="noStrike">
              <a:solidFill>
                <a:srgbClr val="ffffff"/>
              </a:solidFill>
              <a:latin typeface="Century Gothic"/>
            </a:endParaRPr>
          </a:p>
        </p:txBody>
      </p:sp>
      <p:sp>
        <p:nvSpPr>
          <p:cNvPr id="97" name="PlaceHolder 2"/>
          <p:cNvSpPr>
            <a:spLocks noGrp="1"/>
          </p:cNvSpPr>
          <p:nvPr>
            <p:ph/>
          </p:nvPr>
        </p:nvSpPr>
        <p:spPr>
          <a:xfrm>
            <a:off x="360000" y="2160000"/>
            <a:ext cx="4320000" cy="3215880"/>
          </a:xfrm>
          <a:prstGeom prst="rect">
            <a:avLst/>
          </a:prstGeom>
          <a:noFill/>
          <a:ln w="0">
            <a:noFill/>
          </a:ln>
        </p:spPr>
        <p:txBody>
          <a:bodyPr anchor="t">
            <a:normAutofit fontScale="64000"/>
          </a:bodyPr>
          <a:p>
            <a:pPr marL="285840" indent="-285840">
              <a:lnSpc>
                <a:spcPct val="90000"/>
              </a:lnSpc>
              <a:spcBef>
                <a:spcPts val="201"/>
              </a:spcBef>
              <a:spcAft>
                <a:spcPts val="601"/>
              </a:spcAft>
              <a:buClr>
                <a:srgbClr val="ffffff"/>
              </a:buClr>
              <a:buFont typeface="Arial"/>
              <a:buChar char="•"/>
            </a:pPr>
            <a:r>
              <a:rPr b="0" lang="en-US" sz="1800" spc="-1" strike="noStrike" cap="small">
                <a:latin typeface="Century Gothic"/>
              </a:rPr>
              <a:t>Comparativ cu modelul anterior, deoarece antrenarea a fost mult mai rapida, am abordat o metoda noua, numita early stopping. Primind un numar infinit de epoci, modelul s-a antrenat pana cand acesta nu a mai vazut un improvement semnificativ.</a:t>
            </a:r>
            <a:endParaRPr b="0" lang="en-US" sz="1800" spc="-1" strike="noStrike" cap="small">
              <a:solidFill>
                <a:srgbClr val="ffffff"/>
              </a:solidFill>
              <a:latin typeface="Century Gothic"/>
            </a:endParaRPr>
          </a:p>
          <a:p>
            <a:pPr marL="285840" indent="-285840">
              <a:lnSpc>
                <a:spcPct val="90000"/>
              </a:lnSpc>
              <a:spcBef>
                <a:spcPts val="201"/>
              </a:spcBef>
              <a:spcAft>
                <a:spcPts val="601"/>
              </a:spcAft>
              <a:buClr>
                <a:srgbClr val="ffffff"/>
              </a:buClr>
              <a:buFont typeface="Arial"/>
              <a:buChar char="•"/>
            </a:pPr>
            <a:r>
              <a:rPr b="0" lang="en-US" sz="1800" spc="-1" strike="noStrike" cap="small">
                <a:latin typeface="Century Gothic"/>
              </a:rPr>
              <a:t>De data aceasta, am folosit imagini 3000x3000 pt antrenare, dar am folosit de 5x mai multe. Din nou, am folosit valorile pixelilor in sine.</a:t>
            </a:r>
            <a:endParaRPr b="0" lang="en-US" sz="1800" spc="-1" strike="noStrike" cap="small">
              <a:solidFill>
                <a:srgbClr val="ffffff"/>
              </a:solidFill>
              <a:latin typeface="Century Gothic"/>
            </a:endParaRPr>
          </a:p>
          <a:p>
            <a:pPr marL="285840" indent="-285840">
              <a:lnSpc>
                <a:spcPct val="90000"/>
              </a:lnSpc>
              <a:spcBef>
                <a:spcPts val="201"/>
              </a:spcBef>
              <a:spcAft>
                <a:spcPts val="601"/>
              </a:spcAft>
              <a:buClr>
                <a:srgbClr val="ffffff"/>
              </a:buClr>
              <a:buFont typeface="Arial"/>
              <a:buChar char="•"/>
            </a:pPr>
            <a:r>
              <a:rPr b="0" lang="en-US" sz="1800" spc="-1" strike="noStrike" cap="small">
                <a:latin typeface="Century Gothic"/>
              </a:rPr>
              <a:t>Ca si rezultate, am obtinut urmatoarele metrici:</a:t>
            </a:r>
            <a:endParaRPr b="0" lang="en-US" sz="1800" spc="-1" strike="noStrike" cap="small">
              <a:solidFill>
                <a:srgbClr val="ffffff"/>
              </a:solidFill>
              <a:latin typeface="Century Gothic"/>
            </a:endParaRPr>
          </a:p>
          <a:p>
            <a:pPr lvl="1" marL="743040" indent="-285840">
              <a:lnSpc>
                <a:spcPct val="90000"/>
              </a:lnSpc>
              <a:spcBef>
                <a:spcPts val="201"/>
              </a:spcBef>
              <a:spcAft>
                <a:spcPts val="601"/>
              </a:spcAft>
              <a:buClr>
                <a:srgbClr val="ffffff"/>
              </a:buClr>
              <a:buFont typeface="Arial"/>
              <a:buChar char="•"/>
            </a:pPr>
            <a:r>
              <a:rPr b="0" lang="en-US" sz="1800" spc="-1" strike="noStrike" cap="small">
                <a:latin typeface="Century Gothic"/>
              </a:rPr>
              <a:t>Mean Absolute Error: 0.0013708111975406</a:t>
            </a:r>
            <a:endParaRPr b="0" lang="en-US" sz="1800" spc="-1" strike="noStrike" cap="small">
              <a:solidFill>
                <a:srgbClr val="ffffff"/>
              </a:solidFill>
              <a:latin typeface="Century Gothic"/>
            </a:endParaRPr>
          </a:p>
          <a:p>
            <a:pPr lvl="1" marL="743040" indent="-285840">
              <a:lnSpc>
                <a:spcPct val="90000"/>
              </a:lnSpc>
              <a:spcBef>
                <a:spcPts val="201"/>
              </a:spcBef>
              <a:spcAft>
                <a:spcPts val="601"/>
              </a:spcAft>
              <a:buClr>
                <a:srgbClr val="ffffff"/>
              </a:buClr>
              <a:buFont typeface="Arial"/>
              <a:buChar char="•"/>
            </a:pPr>
            <a:r>
              <a:rPr b="0" lang="en-US" sz="1800" spc="-1" strike="noStrike" cap="small">
                <a:latin typeface="Century Gothic"/>
              </a:rPr>
              <a:t>Mean Square Error: 0.13340785437655</a:t>
            </a:r>
            <a:endParaRPr b="0" lang="en-US" sz="1800" spc="-1" strike="noStrike" cap="small">
              <a:solidFill>
                <a:srgbClr val="ffffff"/>
              </a:solidFill>
              <a:latin typeface="Century Gothic"/>
            </a:endParaRPr>
          </a:p>
          <a:p>
            <a:pPr lvl="1" marL="743040" indent="-285840">
              <a:lnSpc>
                <a:spcPct val="90000"/>
              </a:lnSpc>
              <a:spcBef>
                <a:spcPts val="201"/>
              </a:spcBef>
              <a:spcAft>
                <a:spcPts val="601"/>
              </a:spcAft>
              <a:buClr>
                <a:srgbClr val="ffffff"/>
              </a:buClr>
              <a:buFont typeface="Arial"/>
              <a:buChar char="•"/>
            </a:pPr>
            <a:r>
              <a:rPr b="0" lang="en-US" sz="1800" spc="-1" strike="noStrike" cap="small">
                <a:latin typeface="Century Gothic"/>
              </a:rPr>
              <a:t>R2: 0.954156922595998</a:t>
            </a:r>
            <a:endParaRPr b="0" lang="en-US" sz="1800" spc="-1" strike="noStrike" cap="small">
              <a:solidFill>
                <a:srgbClr val="ffffff"/>
              </a:solidFill>
              <a:latin typeface="Century Gothic"/>
            </a:endParaRPr>
          </a:p>
          <a:p>
            <a:pPr marL="457200">
              <a:lnSpc>
                <a:spcPct val="90000"/>
              </a:lnSpc>
              <a:spcBef>
                <a:spcPts val="201"/>
              </a:spcBef>
              <a:spcAft>
                <a:spcPts val="601"/>
              </a:spcAft>
              <a:buNone/>
              <a:tabLst>
                <a:tab algn="l" pos="0"/>
              </a:tabLst>
            </a:pPr>
            <a:r>
              <a:rPr b="0" lang="en-US" sz="1800" spc="-1" strike="noStrike" cap="small">
                <a:latin typeface="Century Gothic"/>
              </a:rPr>
              <a:t>Ceea ce inseamna ca acest model a invatat foarte bine patternurile din imagini, si are preziceri mai corecte decat modelul vechi.</a:t>
            </a:r>
            <a:endParaRPr b="0" lang="en-US" sz="1800" spc="-1" strike="noStrike" cap="small">
              <a:solidFill>
                <a:srgbClr val="ffffff"/>
              </a:solidFill>
              <a:latin typeface="Century Gothic"/>
            </a:endParaRPr>
          </a:p>
        </p:txBody>
      </p:sp>
      <p:sp>
        <p:nvSpPr>
          <p:cNvPr id="98" name="Imagine 4"/>
          <p:cNvSpPr/>
          <p:nvPr/>
        </p:nvSpPr>
        <p:spPr>
          <a:xfrm>
            <a:off x="4786560" y="1522440"/>
            <a:ext cx="6916320" cy="3492720"/>
          </a:xfrm>
          <a:prstGeom prst="roundRect">
            <a:avLst>
              <a:gd name="adj" fmla="val 3517"/>
            </a:avLst>
          </a:prstGeom>
          <a:blipFill rotWithShape="0">
            <a:blip r:embed="rId2"/>
            <a:srcRect/>
            <a:stretch/>
          </a:blipFill>
          <a:ln w="38100">
            <a:solidFill>
              <a:srgbClr val="363d46"/>
            </a:solidFill>
            <a:round/>
          </a:ln>
          <a:effectLst>
            <a:innerShdw blurRad="57150" dir="14460000" dist="38100">
              <a:srgbClr val="000000">
                <a:alpha val="70000"/>
              </a:srgbClr>
            </a:innerShdw>
          </a:effectLst>
        </p:spPr>
        <p:style>
          <a:lnRef idx="0"/>
          <a:fillRef idx="0"/>
          <a:effectRef idx="0"/>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900000" y="1260000"/>
            <a:ext cx="9905760" cy="649080"/>
          </a:xfrm>
          <a:prstGeom prst="rect">
            <a:avLst/>
          </a:prstGeom>
          <a:noFill/>
          <a:ln w="0">
            <a:noFill/>
          </a:ln>
        </p:spPr>
        <p:txBody>
          <a:bodyPr anchor="ctr">
            <a:noAutofit/>
          </a:bodyPr>
          <a:p>
            <a:pPr>
              <a:lnSpc>
                <a:spcPct val="100000"/>
              </a:lnSpc>
              <a:buNone/>
            </a:pPr>
            <a:r>
              <a:rPr b="0" lang="en-US" sz="3200" spc="-1" strike="noStrike" cap="all">
                <a:latin typeface="Century Gothic"/>
              </a:rPr>
              <a:t>LIMITARILE CNN</a:t>
            </a:r>
            <a:endParaRPr b="0" lang="en-US" sz="3200" spc="-1" strike="noStrike">
              <a:solidFill>
                <a:srgbClr val="ffffff"/>
              </a:solidFill>
              <a:latin typeface="Century Gothic"/>
            </a:endParaRPr>
          </a:p>
        </p:txBody>
      </p:sp>
      <p:sp>
        <p:nvSpPr>
          <p:cNvPr id="100" name="PlaceHolder 2"/>
          <p:cNvSpPr>
            <a:spLocks noGrp="1"/>
          </p:cNvSpPr>
          <p:nvPr>
            <p:ph/>
          </p:nvPr>
        </p:nvSpPr>
        <p:spPr>
          <a:xfrm>
            <a:off x="894240" y="1980000"/>
            <a:ext cx="9905760" cy="3123720"/>
          </a:xfrm>
          <a:prstGeom prst="rect">
            <a:avLst/>
          </a:prstGeom>
          <a:noFill/>
          <a:ln w="0">
            <a:noFill/>
          </a:ln>
        </p:spPr>
        <p:txBody>
          <a:bodyPr anchor="ctr">
            <a:noAutofit/>
          </a:bodyPr>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Singura problema intampinata la acest model o reprezinta marginea imaginii.</a:t>
            </a:r>
            <a:endParaRPr b="0" lang="en-US" sz="2000" spc="-1" strike="noStrike" cap="small">
              <a:solidFill>
                <a:srgbClr val="ffffff"/>
              </a:solidFill>
              <a:latin typeface="Century Gothic"/>
            </a:endParaRPr>
          </a:p>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Din cauza metodei pentru input, pixelii de la margine nu sunt procesati correct, pentru ca lipsesc 24 de pixeli din cei 25 necesari pentru procesare. Astfel, trebuie ca imaginea sa primeasca un padding de 24px pe fiecare parte pentru a functiona correct. Astfel, pentru un output de 300x300, trebuie un input de 124x124 in loc de 100x100.</a:t>
            </a:r>
            <a:endParaRPr b="0" lang="en-US" sz="20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720000" y="795240"/>
            <a:ext cx="9905760" cy="1904760"/>
          </a:xfrm>
          <a:prstGeom prst="rect">
            <a:avLst/>
          </a:prstGeom>
          <a:noFill/>
          <a:ln w="0">
            <a:noFill/>
          </a:ln>
        </p:spPr>
        <p:txBody>
          <a:bodyPr anchor="ctr">
            <a:noAutofit/>
          </a:bodyPr>
          <a:p>
            <a:pPr>
              <a:lnSpc>
                <a:spcPct val="100000"/>
              </a:lnSpc>
              <a:buNone/>
            </a:pPr>
            <a:r>
              <a:rPr b="0" lang="en-US" sz="3200" spc="-1" strike="noStrike" cap="all">
                <a:latin typeface="Century Gothic"/>
              </a:rPr>
              <a:t>Dataset</a:t>
            </a:r>
            <a:endParaRPr b="0" lang="en-US" sz="3200" spc="-1" strike="noStrike">
              <a:solidFill>
                <a:srgbClr val="ffffff"/>
              </a:solidFill>
              <a:latin typeface="Century Gothic"/>
            </a:endParaRPr>
          </a:p>
        </p:txBody>
      </p:sp>
      <p:sp>
        <p:nvSpPr>
          <p:cNvPr id="102" name="PlaceHolder 2"/>
          <p:cNvSpPr>
            <a:spLocks noGrp="1"/>
          </p:cNvSpPr>
          <p:nvPr>
            <p:ph/>
          </p:nvPr>
        </p:nvSpPr>
        <p:spPr>
          <a:xfrm>
            <a:off x="471600" y="2096280"/>
            <a:ext cx="9905760" cy="3123720"/>
          </a:xfrm>
          <a:prstGeom prst="rect">
            <a:avLst/>
          </a:prstGeom>
          <a:noFill/>
          <a:ln w="0">
            <a:noFill/>
          </a:ln>
        </p:spPr>
        <p:txBody>
          <a:bodyPr anchor="ctr">
            <a:noAutofit/>
          </a:bodyPr>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Pentru ambele modele am utilizat imagini satelitare luate de la LANDSAT 8, Collection 2 Level 2, Band 10</a:t>
            </a:r>
            <a:endParaRPr b="0" lang="en-US" sz="2000" spc="-1" strike="noStrike" cap="small">
              <a:solidFill>
                <a:srgbClr val="ffffff"/>
              </a:solidFill>
              <a:latin typeface="Century Gothic"/>
            </a:endParaRPr>
          </a:p>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Pentru fiecare pixel din aceste imagini se poate calcula temperatura aferenta.</a:t>
            </a:r>
            <a:endParaRPr b="0" lang="en-US" sz="2000" spc="-1" strike="noStrike" cap="small">
              <a:solidFill>
                <a:srgbClr val="ffffff"/>
              </a:solidFill>
              <a:latin typeface="Century Gothic"/>
            </a:endParaRPr>
          </a:p>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Aceste imagini au 30metri per pixel.</a:t>
            </a:r>
            <a:endParaRPr b="0" lang="en-US" sz="2000" spc="-1" strike="noStrike" cap="small">
              <a:solidFill>
                <a:srgbClr val="ffffff"/>
              </a:solidFill>
              <a:latin typeface="Century Gothic"/>
            </a:endParaRPr>
          </a:p>
          <a:p>
            <a:pPr marL="285840" indent="-285840">
              <a:lnSpc>
                <a:spcPct val="100000"/>
              </a:lnSpc>
              <a:spcBef>
                <a:spcPts val="400"/>
              </a:spcBef>
              <a:spcAft>
                <a:spcPts val="601"/>
              </a:spcAft>
              <a:buClr>
                <a:srgbClr val="ffffff"/>
              </a:buClr>
              <a:buFont typeface="Arial"/>
              <a:buChar char="•"/>
            </a:pPr>
            <a:r>
              <a:rPr b="0" lang="en-US" sz="2000" spc="-1" strike="noStrike" cap="small">
                <a:latin typeface="Century Gothic"/>
              </a:rPr>
              <a:t>Pentru gnn am folosit 50 de imagini, iar pentru CNN am folosit 261 de imagini.</a:t>
            </a:r>
            <a:endParaRPr b="0" lang="en-US" sz="2000" spc="-1" strike="noStrike" cap="small">
              <a:solidFill>
                <a:srgbClr val="ffffff"/>
              </a:solidFill>
              <a:latin typeface="Century Gothic"/>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8CD11230B6D248891328E9EA86E3FD" ma:contentTypeVersion="13" ma:contentTypeDescription="Create a new document." ma:contentTypeScope="" ma:versionID="967a42ea26a1170e388e78604e4be4a0">
  <xsd:schema xmlns:xsd="http://www.w3.org/2001/XMLSchema" xmlns:xs="http://www.w3.org/2001/XMLSchema" xmlns:p="http://schemas.microsoft.com/office/2006/metadata/properties" xmlns:ns2="6bfd097c-de7f-452a-9f51-d492e24fd8cf" xmlns:ns3="efb1789d-98cc-491e-820a-b5f4c63bbcf8" targetNamespace="http://schemas.microsoft.com/office/2006/metadata/properties" ma:root="true" ma:fieldsID="8dd754ca8372045a85587c933c344e61" ns2:_="" ns3:_="">
    <xsd:import namespace="6bfd097c-de7f-452a-9f51-d492e24fd8cf"/>
    <xsd:import namespace="efb1789d-98cc-491e-820a-b5f4c63bbcf8"/>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bfd097c-de7f-452a-9f51-d492e24fd8cf"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ef85decb-1301-438d-8b3f-81c7864c2a9b" ma:termSetId="09814cd3-568e-fe90-9814-8d621ff8fb84" ma:anchorId="fba54fb3-c3e1-fe81-a776-ca4b69148c4d" ma:open="true" ma:isKeyword="false">
      <xsd:complexType>
        <xsd:sequence>
          <xsd:element ref="pc:Terms" minOccurs="0" maxOccurs="1"/>
        </xsd:sequence>
      </xsd:complex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fb1789d-98cc-491e-820a-b5f4c63bbcf8"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b4120566-7fc5-44e3-b5b6-364880437d5c}" ma:internalName="TaxCatchAll" ma:showField="CatchAllData" ma:web="efb1789d-98cc-491e-820a-b5f4c63bbcf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6bfd097c-de7f-452a-9f51-d492e24fd8cf" xsi:nil="true"/>
    <TaxCatchAll xmlns="efb1789d-98cc-491e-820a-b5f4c63bbcf8" xsi:nil="true"/>
    <lcf76f155ced4ddcb4097134ff3c332f xmlns="6bfd097c-de7f-452a-9f51-d492e24fd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E955696-536A-4443-8E62-1DA8EABFEEFA}"/>
</file>

<file path=customXml/itemProps2.xml><?xml version="1.0" encoding="utf-8"?>
<ds:datastoreItem xmlns:ds="http://schemas.openxmlformats.org/officeDocument/2006/customXml" ds:itemID="{42E1BBB0-6B55-46ED-A7DA-64670F9DC60E}"/>
</file>

<file path=customXml/itemProps3.xml><?xml version="1.0" encoding="utf-8"?>
<ds:datastoreItem xmlns:ds="http://schemas.openxmlformats.org/officeDocument/2006/customXml" ds:itemID="{40DC92A7-5C77-44C7-8C22-E8E0F70059DA}"/>
</file>

<file path=docProps/app.xml><?xml version="1.0" encoding="utf-8"?>
<Properties xmlns="http://schemas.openxmlformats.org/officeDocument/2006/extended-properties" xmlns:vt="http://schemas.openxmlformats.org/officeDocument/2006/docPropsVTypes">
  <Template>TM03457485[[fn=Plasă]]</Template>
  <TotalTime>292</TotalTime>
  <Application>LibreOffice/7.3.7.2$Linux_X86_64 LibreOffice_project/30$Build-2</Application>
  <AppVersion>15.0000</AppVersion>
  <Words>822</Words>
  <Paragraphs>50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Estimation of Land surface Temperature</dc:title>
  <dc:subject/>
  <dc:creator>BOGDAN-ALEXANDRU-DARIUS VAIDA</dc:creator>
  <dc:description/>
  <cp:lastModifiedBy/>
  <cp:revision>39</cp:revision>
  <dcterms:created xsi:type="dcterms:W3CDTF">2025-01-15T18:15:22Z</dcterms:created>
  <dcterms:modified xsi:type="dcterms:W3CDTF">2025-01-17T03:02:40Z</dcterms:modified>
  <dc:language>ro-RO</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y fmtid="{D5CDD505-2E9C-101B-9397-08002B2CF9AE}" pid="4" name="ContentTypeId">
    <vt:lpwstr>0x010100508CD11230B6D248891328E9EA86E3FD</vt:lpwstr>
  </property>
</Properties>
</file>